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7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0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6E2C8-B140-49BB-8129-B8C7919E43A6}" type="datetimeFigureOut">
              <a:rPr lang="fr-FR"/>
              <a:pPr>
                <a:defRPr/>
              </a:pPr>
              <a:t>22/02/2011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C2648-9C30-4668-8828-02AB456C8A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E0AB-18C6-4D17-AADA-830F4663F8D9}" type="datetimeFigureOut">
              <a:rPr lang="fr-FR"/>
              <a:pPr>
                <a:defRPr/>
              </a:pPr>
              <a:t>22/02/2011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B5EA7-C7D0-4A41-8744-89F460ECE6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8BA95-588B-4FB7-ADE4-BD8161C1F1D4}" type="datetimeFigureOut">
              <a:rPr lang="fr-FR"/>
              <a:pPr>
                <a:defRPr/>
              </a:pPr>
              <a:t>22/02/2011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D5AC7-2308-4F1E-8F97-445AD9F52B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59B6F-4D49-4A6C-A726-91D5F5771171}" type="datetimeFigureOut">
              <a:rPr lang="fr-FR"/>
              <a:pPr>
                <a:defRPr/>
              </a:pPr>
              <a:t>22/02/2011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12262-97A7-4017-AAF8-0ECEF4571E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DFC3C-77BF-4D15-9FC7-EFDBB2FE8C28}" type="datetimeFigureOut">
              <a:rPr lang="fr-FR"/>
              <a:pPr>
                <a:defRPr/>
              </a:pPr>
              <a:t>22/02/2011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E3A0B-CA8F-4BAE-896C-3BCB668950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6F445-32BC-4E77-8619-EAA6D4EDAC1B}" type="datetimeFigureOut">
              <a:rPr lang="fr-FR"/>
              <a:pPr>
                <a:defRPr/>
              </a:pPr>
              <a:t>22/02/2011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DC9AC-D2C0-46AB-A3EF-9747E191AC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8B65-D5E9-4EB2-8663-1C531DF63DAB}" type="datetimeFigureOut">
              <a:rPr lang="fr-FR"/>
              <a:pPr>
                <a:defRPr/>
              </a:pPr>
              <a:t>22/02/2011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EDF9-8687-4083-A9CF-A1078380E8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B43A7-D382-4CF9-9842-4961333227D7}" type="datetimeFigureOut">
              <a:rPr lang="fr-FR"/>
              <a:pPr>
                <a:defRPr/>
              </a:pPr>
              <a:t>22/02/2011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0689-F6C3-40C9-9DB3-B7B0D1912B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A096F-74E9-4460-8AEB-2E5639BEA6CC}" type="datetimeFigureOut">
              <a:rPr lang="fr-FR"/>
              <a:pPr>
                <a:defRPr/>
              </a:pPr>
              <a:t>22/02/2011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1173C-39A1-4D62-B020-54A0726110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98BE8-0B1A-4167-81F8-9DD5CF44ED65}" type="datetimeFigureOut">
              <a:rPr lang="fr-FR"/>
              <a:pPr>
                <a:defRPr/>
              </a:pPr>
              <a:t>22/02/2011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85E3-ED4C-4B3A-AFF3-0FAC44E947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507C8-2477-4D83-A0AC-29502FC08914}" type="datetimeFigureOut">
              <a:rPr lang="fr-FR"/>
              <a:pPr>
                <a:defRPr/>
              </a:pPr>
              <a:t>22/02/2011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E995F-2781-4BAF-ABAA-F19D698823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1F6AC4-7F43-4241-8D37-4144B7D9CAA0}" type="datetimeFigureOut">
              <a:rPr lang="fr-FR"/>
              <a:pPr>
                <a:defRPr/>
              </a:pPr>
              <a:t>22/02/2011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7D5A77-E057-4324-97D3-FB007CF2EE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0" y="1484784"/>
            <a:ext cx="7772400" cy="1470025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Let’s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Visit</a:t>
            </a:r>
            <a:r>
              <a:rPr lang="fr-CA" dirty="0" smtClean="0">
                <a:solidFill>
                  <a:schemeClr val="bg1"/>
                </a:solidFill>
              </a:rPr>
              <a:t> New York City!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l_fi" descr="http://piiiceandlauve.p.i.pic.centerblog.net/hi38x18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70593">
            <a:off x="6748864" y="1213376"/>
            <a:ext cx="1584176" cy="1584176"/>
          </a:xfrm>
          <a:prstGeom prst="hear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New York Mai 07 - 1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11642"/>
            <a:ext cx="9144000" cy="394635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CA" b="1" dirty="0" smtClean="0"/>
              <a:t>Jewish Museum</a:t>
            </a:r>
            <a:endParaRPr lang="fr-CA" dirty="0"/>
          </a:p>
        </p:txBody>
      </p:sp>
      <p:pic>
        <p:nvPicPr>
          <p:cNvPr id="4" name="il_fi" descr="http://media.smithsonianmag.com/images/388*310/The+Jewish+Museum+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484784"/>
            <a:ext cx="5472608" cy="460851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CA" b="1" dirty="0" smtClean="0"/>
              <a:t>Museum of the City of New York</a:t>
            </a:r>
            <a:r>
              <a:rPr lang="fr-CA" b="1" u="sng" dirty="0" smtClean="0"/>
              <a:t> </a:t>
            </a:r>
            <a:endParaRPr lang="fr-CA" dirty="0"/>
          </a:p>
        </p:txBody>
      </p:sp>
      <p:pic>
        <p:nvPicPr>
          <p:cNvPr id="5" name="il_fi" descr="http://www.brorson.com/M4Bus/MuseumOfCit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12776"/>
            <a:ext cx="6048672" cy="482453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CA" b="1" dirty="0" smtClean="0"/>
              <a:t>American Museum of Natural History</a:t>
            </a:r>
            <a:endParaRPr lang="fr-CA" dirty="0"/>
          </a:p>
        </p:txBody>
      </p:sp>
      <p:pic>
        <p:nvPicPr>
          <p:cNvPr id="4" name="il_fi" descr="http://image.radio-france.fr/franceinter/_media/diff/4900378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6192688" cy="496855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CA" b="1" dirty="0" smtClean="0"/>
              <a:t>Museum of Modern Art (</a:t>
            </a:r>
            <a:r>
              <a:rPr lang="en-CA" b="1" dirty="0" err="1" smtClean="0"/>
              <a:t>MoMA</a:t>
            </a:r>
            <a:r>
              <a:rPr lang="en-CA" b="1" dirty="0" smtClean="0"/>
              <a:t>)</a:t>
            </a:r>
            <a:endParaRPr lang="fr-CA" dirty="0"/>
          </a:p>
        </p:txBody>
      </p:sp>
      <p:pic>
        <p:nvPicPr>
          <p:cNvPr id="5" name="il_fi" descr="http://aranew.hostcentric.com/wp-content/uploads/2009/04/moma-hom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56792"/>
            <a:ext cx="4896544" cy="460851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CA" b="1" dirty="0" smtClean="0"/>
              <a:t>Madame </a:t>
            </a:r>
            <a:r>
              <a:rPr lang="en-CA" b="1" dirty="0" err="1" smtClean="0"/>
              <a:t>Tussaud’s</a:t>
            </a:r>
            <a:r>
              <a:rPr lang="en-CA" b="1" dirty="0" smtClean="0"/>
              <a:t> Museum</a:t>
            </a:r>
            <a:endParaRPr lang="fr-CA" dirty="0"/>
          </a:p>
        </p:txBody>
      </p:sp>
      <p:pic>
        <p:nvPicPr>
          <p:cNvPr id="4" name="il_fi" descr="http://www.inetours.com/New_York/Images/MdmTs/Wax-party_59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392488" cy="280831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mage 5" descr="New York Mai 07 - 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483006"/>
            <a:ext cx="4499992" cy="337499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CA" b="1" dirty="0" smtClean="0"/>
              <a:t>Ellis Island</a:t>
            </a:r>
            <a:endParaRPr lang="fr-CA" dirty="0"/>
          </a:p>
        </p:txBody>
      </p:sp>
      <p:pic>
        <p:nvPicPr>
          <p:cNvPr id="5" name="il_fi" descr="http://s3.e-monsite.com/2010/11/21/06/ellis-island-picture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6192688" cy="460851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CA" b="1" dirty="0" smtClean="0"/>
              <a:t>Statue of Liberty</a:t>
            </a:r>
            <a:endParaRPr lang="fr-CA" dirty="0"/>
          </a:p>
        </p:txBody>
      </p:sp>
      <p:pic>
        <p:nvPicPr>
          <p:cNvPr id="4" name="il_fi" descr="http://www.airninja.com/pictures/tokyo/tokyo_statue_of_libert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456384" cy="482453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CA" b="1" dirty="0" smtClean="0"/>
              <a:t>Yankee Stadium</a:t>
            </a:r>
            <a:endParaRPr lang="fr-CA" dirty="0"/>
          </a:p>
        </p:txBody>
      </p:sp>
      <p:pic>
        <p:nvPicPr>
          <p:cNvPr id="5" name="il_fi" descr="http://www.buffalospree.com/Blogs/State-of-Play/Annual-2010/A-Buffalonian-in-Yankee-Stadium-and-more-Wednesday-thoughts/yankee-stadium-pictur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5688632" cy="424847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CA" b="1" dirty="0" smtClean="0"/>
              <a:t>The National September 11 Memorial &amp; Museum at the World Trade Center</a:t>
            </a:r>
            <a:endParaRPr lang="fr-CA" dirty="0"/>
          </a:p>
        </p:txBody>
      </p:sp>
      <p:pic>
        <p:nvPicPr>
          <p:cNvPr id="5" name="il_fi" descr="http://images.nymag.com/daily/intel/20080910_memorial_560x3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72816"/>
            <a:ext cx="6120680" cy="446449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CA" b="1" dirty="0" smtClean="0"/>
              <a:t>Apollo </a:t>
            </a:r>
            <a:r>
              <a:rPr lang="en-CA" b="1" dirty="0" err="1" smtClean="0"/>
              <a:t>Theater</a:t>
            </a:r>
            <a:endParaRPr lang="fr-CA" dirty="0"/>
          </a:p>
        </p:txBody>
      </p:sp>
      <p:pic>
        <p:nvPicPr>
          <p:cNvPr id="4" name="il_fi" descr="http://assets.nydailynews.com/img/2010/10/01/alg_apollo_theat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060848"/>
            <a:ext cx="5040560" cy="381642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Where is New York located?</a:t>
            </a:r>
            <a:endParaRPr lang="en-CA" b="1" dirty="0" smtClean="0">
              <a:latin typeface="+mn-lt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101" name="Picture 5" descr="http://www.wildlifeandroads.org/media/images/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340768"/>
            <a:ext cx="5472608" cy="5150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CA" b="1" dirty="0" smtClean="0"/>
              <a:t>NYC's </a:t>
            </a:r>
            <a:r>
              <a:rPr lang="en-CA" b="1" dirty="0" smtClean="0"/>
              <a:t>Comedy Clubs </a:t>
            </a:r>
            <a:endParaRPr lang="fr-CA" dirty="0"/>
          </a:p>
        </p:txBody>
      </p:sp>
      <p:pic>
        <p:nvPicPr>
          <p:cNvPr id="5" name="il_fi" descr="http://farm3.static.flickr.com/2007/2061987268_7ddc7be9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72816"/>
            <a:ext cx="5688632" cy="446449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CA" b="1" dirty="0" smtClean="0"/>
              <a:t>Broadway</a:t>
            </a:r>
            <a:endParaRPr lang="fr-CA" dirty="0"/>
          </a:p>
        </p:txBody>
      </p:sp>
      <p:pic>
        <p:nvPicPr>
          <p:cNvPr id="4" name="il_fi" descr="http://www.musicalavenue.fr/files/image/dossiers/2010/10_Octobre/Musicals-Precurseurs/broadway_sig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88840"/>
            <a:ext cx="5184575" cy="403244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New York’s Boroughs</a:t>
            </a:r>
            <a:endParaRPr lang="en-CA" b="1" dirty="0" smtClean="0">
              <a:latin typeface="+mn-lt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</p:txBody>
      </p:sp>
      <p:pic>
        <p:nvPicPr>
          <p:cNvPr id="27649" name="Picture 1" descr="http://www.nyctourist.com/images/maps/nyc-boroughs-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12776"/>
            <a:ext cx="5040560" cy="5261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Empire State Building</a:t>
            </a:r>
            <a:endParaRPr lang="en-CA" b="1" dirty="0" smtClean="0">
              <a:latin typeface="+mn-lt"/>
            </a:endParaRPr>
          </a:p>
        </p:txBody>
      </p:sp>
      <p:pic>
        <p:nvPicPr>
          <p:cNvPr id="30722" name="Picture 2" descr="http://t3.gstatic.com/images?q=tbn:ANd9GcRQh6gVXpYrCWW013xWwtPbPIVgrvMSH4eC6p2GShDX6EVDksNDFQ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484784"/>
            <a:ext cx="4229911" cy="31683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30724" name="Picture 4" descr="http://raoulpop.files.wordpress.com/2008/01/manhattan-at-night-empire-state-building-651.jpg?w=6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8913" y="3645024"/>
            <a:ext cx="4815088" cy="32129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Times Square</a:t>
            </a:r>
            <a:endParaRPr lang="en-CA" b="1" dirty="0" smtClean="0">
              <a:latin typeface="+mn-lt"/>
            </a:endParaRPr>
          </a:p>
        </p:txBody>
      </p:sp>
      <p:pic>
        <p:nvPicPr>
          <p:cNvPr id="31746" name="Picture 2" descr="http://www.starstore.com/acatalog/Times_Square_l-NY-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6408712" cy="42858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Central Park</a:t>
            </a:r>
            <a:endParaRPr lang="en-CA" b="1" dirty="0" smtClean="0">
              <a:latin typeface="+mn-lt"/>
            </a:endParaRPr>
          </a:p>
        </p:txBody>
      </p:sp>
      <p:pic>
        <p:nvPicPr>
          <p:cNvPr id="32770" name="Picture 2" descr="http://blogues.cyberpresse.ca/gagnon/files/2010/03/Central-P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6018245" cy="451368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CA" b="1" dirty="0" smtClean="0"/>
              <a:t>The Metropolitan Museum of Art</a:t>
            </a:r>
            <a:r>
              <a:rPr lang="en-CA" sz="1800" b="1" dirty="0" smtClean="0"/>
              <a:t> (The Met) </a:t>
            </a:r>
            <a:endParaRPr lang="fr-CA" sz="1800" dirty="0"/>
          </a:p>
        </p:txBody>
      </p:sp>
      <p:pic>
        <p:nvPicPr>
          <p:cNvPr id="33794" name="Picture 2" descr="http://www.saunalahti.fi/~mkartano/NYC/slides/2006-04-26_12h47m32%20-%20Metropolitan%20Museum%20Of%20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62338"/>
            <a:ext cx="3384376" cy="25329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33796" name="Picture 4" descr="http://farm6.static.flickr.com/5281/5306922620_e9f01d0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3491880" cy="23325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33798" name="Picture 6" descr="http://blog.ebookers.ch/fr/wp-content/uploads/2009/01/us_newyorkmetropolitanmuseumof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492896"/>
            <a:ext cx="4572000" cy="33242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CA" b="1" dirty="0" smtClean="0"/>
              <a:t>Brooklyn Bridge</a:t>
            </a:r>
            <a:endParaRPr lang="fr-CA" dirty="0"/>
          </a:p>
        </p:txBody>
      </p:sp>
      <p:pic>
        <p:nvPicPr>
          <p:cNvPr id="4" name="il_fi" descr="http://static.howstuffworks.com/gif/family-vacations-brooklyn-brid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6120680" cy="453650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CA" b="1" dirty="0" smtClean="0"/>
              <a:t>Solomon R. Guggenheim Museum</a:t>
            </a:r>
            <a:endParaRPr lang="fr-CA" dirty="0"/>
          </a:p>
        </p:txBody>
      </p:sp>
      <p:pic>
        <p:nvPicPr>
          <p:cNvPr id="7" name="il_fi" descr="http://sfmorrisnyc.files.wordpress.com/2010/08/guggenheim-museu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5616624" cy="466109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119</TotalTime>
  <Words>87</Words>
  <Application>Microsoft Office PowerPoint</Application>
  <PresentationFormat>Affichage à l'écran (4:3)</PresentationFormat>
  <Paragraphs>21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4" baseType="lpstr">
      <vt:lpstr>Calibri</vt:lpstr>
      <vt:lpstr>Arial</vt:lpstr>
      <vt:lpstr>117</vt:lpstr>
      <vt:lpstr>Let’s Visit New York City!</vt:lpstr>
      <vt:lpstr>Where is New York located?</vt:lpstr>
      <vt:lpstr>New York’s Boroughs</vt:lpstr>
      <vt:lpstr>Empire State Building</vt:lpstr>
      <vt:lpstr>Times Square</vt:lpstr>
      <vt:lpstr>Central Park</vt:lpstr>
      <vt:lpstr>The Metropolitan Museum of Art (The Met) </vt:lpstr>
      <vt:lpstr>Brooklyn Bridge</vt:lpstr>
      <vt:lpstr>Solomon R. Guggenheim Museum</vt:lpstr>
      <vt:lpstr>Jewish Museum</vt:lpstr>
      <vt:lpstr>Museum of the City of New York </vt:lpstr>
      <vt:lpstr>American Museum of Natural History</vt:lpstr>
      <vt:lpstr>Museum of Modern Art (MoMA)</vt:lpstr>
      <vt:lpstr>Madame Tussaud’s Museum</vt:lpstr>
      <vt:lpstr>Ellis Island</vt:lpstr>
      <vt:lpstr>Statue of Liberty</vt:lpstr>
      <vt:lpstr>Yankee Stadium</vt:lpstr>
      <vt:lpstr>The National September 11 Memorial &amp; Museum at the World Trade Center</vt:lpstr>
      <vt:lpstr>Apollo Theater</vt:lpstr>
      <vt:lpstr>NYC's Comedy Clubs </vt:lpstr>
      <vt:lpstr>Broadway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Visit New York City!</dc:title>
  <dc:creator>Joany</dc:creator>
  <cp:lastModifiedBy>Joany</cp:lastModifiedBy>
  <cp:revision>9</cp:revision>
  <dcterms:created xsi:type="dcterms:W3CDTF">2011-02-22T22:55:23Z</dcterms:created>
  <dcterms:modified xsi:type="dcterms:W3CDTF">2011-02-23T00:55:09Z</dcterms:modified>
</cp:coreProperties>
</file>