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C2D3BF-6465-4799-BAE0-7ACD42358579}" type="datetimeFigureOut">
              <a:rPr lang="fr-CA" smtClean="0"/>
              <a:t>2011-02-21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72D04E-FD6D-468A-9BFD-4FFCA589961C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combat.com/kickingshield.html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>
                <a:solidFill>
                  <a:schemeClr val="tx2"/>
                </a:solidFill>
              </a:rPr>
              <a:t>Talking</a:t>
            </a:r>
            <a:r>
              <a:rPr lang="fr-CA" dirty="0" smtClean="0">
                <a:solidFill>
                  <a:schemeClr val="tx2"/>
                </a:solidFill>
              </a:rPr>
              <a:t> About Sports…</a:t>
            </a:r>
            <a:endParaRPr lang="fr-CA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CA" b="1" u="sng" dirty="0" smtClean="0">
                <a:solidFill>
                  <a:schemeClr val="bg2"/>
                </a:solidFill>
              </a:rPr>
              <a:t>Lacrosse</a:t>
            </a:r>
            <a:endParaRPr lang="en-CA" b="1" u="sng" dirty="0">
              <a:solidFill>
                <a:schemeClr val="bg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471592" y="2420888"/>
            <a:ext cx="3672408" cy="30243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Accessories needed:</a:t>
            </a: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Field</a:t>
            </a:r>
          </a:p>
          <a:p>
            <a:endParaRPr lang="en-CA" sz="12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Lacrosse stick</a:t>
            </a:r>
          </a:p>
          <a:p>
            <a:pPr>
              <a:buFontTx/>
              <a:buChar char="-"/>
            </a:pPr>
            <a:endParaRPr lang="en-CA" sz="1200" b="1" dirty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Helmet</a:t>
            </a:r>
          </a:p>
          <a:p>
            <a:endParaRPr lang="en-CA" sz="12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Gloves</a:t>
            </a:r>
          </a:p>
          <a:p>
            <a:endParaRPr lang="en-CA" sz="1200" b="1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4048" y="1196752"/>
            <a:ext cx="3312368" cy="10081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Action verb: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to catch and to hold</a:t>
            </a:r>
          </a:p>
        </p:txBody>
      </p:sp>
      <p:pic>
        <p:nvPicPr>
          <p:cNvPr id="17410" name="Picture 2" descr="http://www.gojukai-canada.com/edmonton/drawing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7544" y="1268760"/>
            <a:ext cx="3552394" cy="2664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2" descr="http://www.gojukai-canada.com/edmonton/drawing.g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95536" y="4214788"/>
            <a:ext cx="3600400" cy="23942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Flèche droite 12"/>
          <p:cNvSpPr/>
          <p:nvPr/>
        </p:nvSpPr>
        <p:spPr>
          <a:xfrm rot="10152688" flipV="1">
            <a:off x="2752512" y="4622339"/>
            <a:ext cx="2753555" cy="539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droite 8"/>
          <p:cNvSpPr/>
          <p:nvPr/>
        </p:nvSpPr>
        <p:spPr>
          <a:xfrm rot="9940827">
            <a:off x="1200298" y="4250832"/>
            <a:ext cx="4324471" cy="634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droite 11"/>
          <p:cNvSpPr/>
          <p:nvPr/>
        </p:nvSpPr>
        <p:spPr>
          <a:xfrm rot="10339898" flipV="1">
            <a:off x="3696563" y="3259776"/>
            <a:ext cx="1784112" cy="504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lèche droite 7"/>
          <p:cNvSpPr/>
          <p:nvPr/>
        </p:nvSpPr>
        <p:spPr>
          <a:xfrm rot="10437667" flipV="1">
            <a:off x="3050592" y="5104896"/>
            <a:ext cx="2462761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9" grpId="0" animBg="1"/>
      <p:bldP spid="1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timtim.com/public/images/drawings/large/Equestri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3552825" cy="38290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CA" b="1" u="sng" dirty="0" smtClean="0">
                <a:solidFill>
                  <a:schemeClr val="bg2"/>
                </a:solidFill>
              </a:rPr>
              <a:t>Horseback riding</a:t>
            </a:r>
            <a:endParaRPr lang="en-CA" b="1" u="sng" dirty="0">
              <a:solidFill>
                <a:schemeClr val="bg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499992" y="1556792"/>
            <a:ext cx="4392488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Action verb: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To ride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Accessories needed:</a:t>
            </a: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Helmet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Saddle</a:t>
            </a:r>
          </a:p>
          <a:p>
            <a:pPr>
              <a:buFontTx/>
              <a:buChar char="-"/>
            </a:pPr>
            <a:endParaRPr lang="en-CA" sz="2800" b="1" dirty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Stirrup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Horse</a:t>
            </a:r>
            <a:endParaRPr lang="en-CA" sz="28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Flèche droite 7"/>
          <p:cNvSpPr/>
          <p:nvPr/>
        </p:nvSpPr>
        <p:spPr>
          <a:xfrm rot="12237634" flipV="1">
            <a:off x="2680386" y="2586272"/>
            <a:ext cx="1888838" cy="4939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droite 8"/>
          <p:cNvSpPr/>
          <p:nvPr/>
        </p:nvSpPr>
        <p:spPr>
          <a:xfrm rot="11316380">
            <a:off x="2335473" y="3735970"/>
            <a:ext cx="2185936" cy="10729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lèche droite 9"/>
          <p:cNvSpPr/>
          <p:nvPr/>
        </p:nvSpPr>
        <p:spPr>
          <a:xfrm rot="11702589" flipV="1">
            <a:off x="1745984" y="4408942"/>
            <a:ext cx="2719928" cy="782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lèche droite 10"/>
          <p:cNvSpPr/>
          <p:nvPr/>
        </p:nvSpPr>
        <p:spPr>
          <a:xfrm rot="11941072">
            <a:off x="2361872" y="5224575"/>
            <a:ext cx="2191576" cy="6090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l_fi" descr="http://lapiqure.csdessommets.qc.ca/ancienneversion/IMG/jpg/hockey-92ab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3165153" cy="35283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CA" b="1" u="sng" dirty="0" smtClean="0">
                <a:solidFill>
                  <a:schemeClr val="bg2"/>
                </a:solidFill>
              </a:rPr>
              <a:t>Hockey</a:t>
            </a:r>
            <a:endParaRPr lang="fr-CA" b="1" u="sng" dirty="0">
              <a:solidFill>
                <a:schemeClr val="bg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76056" y="1340768"/>
            <a:ext cx="3708920" cy="53285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Action verb: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To shoot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Accessories needed: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Ice rink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Helmet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Hockey stick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sz="2800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Puck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Skate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CA" sz="2800" b="1" dirty="0">
                <a:solidFill>
                  <a:schemeClr val="bg2"/>
                </a:solidFill>
                <a:latin typeface="+mj-lt"/>
              </a:rPr>
              <a:t> 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Hockey net</a:t>
            </a:r>
            <a:endParaRPr lang="en-CA" sz="28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Flèche droite 7"/>
          <p:cNvSpPr/>
          <p:nvPr/>
        </p:nvSpPr>
        <p:spPr>
          <a:xfrm rot="12697980">
            <a:off x="3634779" y="2594152"/>
            <a:ext cx="1519338" cy="12303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droite 8"/>
          <p:cNvSpPr/>
          <p:nvPr/>
        </p:nvSpPr>
        <p:spPr>
          <a:xfrm rot="12868400" flipV="1">
            <a:off x="2608885" y="2850357"/>
            <a:ext cx="2666063" cy="13760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lèche droite 9"/>
          <p:cNvSpPr/>
          <p:nvPr/>
        </p:nvSpPr>
        <p:spPr>
          <a:xfrm rot="11139896">
            <a:off x="3203488" y="4172886"/>
            <a:ext cx="1945704" cy="889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2" name="il_fi" descr="http://www.backtobasicstoys.com/images/764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5229200"/>
            <a:ext cx="1224136" cy="14847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Flèche droite 12"/>
          <p:cNvSpPr/>
          <p:nvPr/>
        </p:nvSpPr>
        <p:spPr>
          <a:xfrm rot="11558996">
            <a:off x="3046086" y="4705141"/>
            <a:ext cx="2089468" cy="1060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lèche droite 13"/>
          <p:cNvSpPr/>
          <p:nvPr/>
        </p:nvSpPr>
        <p:spPr>
          <a:xfrm rot="11921674">
            <a:off x="1727789" y="5063889"/>
            <a:ext cx="3478243" cy="1007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droite 14"/>
          <p:cNvSpPr/>
          <p:nvPr/>
        </p:nvSpPr>
        <p:spPr>
          <a:xfrm rot="11407580" flipV="1">
            <a:off x="3199703" y="6068075"/>
            <a:ext cx="1919822" cy="1229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l_fi" descr="http://www.bloodandbones.com/baseb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484785"/>
            <a:ext cx="3600400" cy="39604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CA" b="1" u="sng" dirty="0" smtClean="0">
                <a:solidFill>
                  <a:schemeClr val="bg2"/>
                </a:solidFill>
              </a:rPr>
              <a:t>Baseball</a:t>
            </a:r>
            <a:endParaRPr lang="fr-CA" b="1" u="sng" dirty="0">
              <a:solidFill>
                <a:schemeClr val="bg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60032" y="1484784"/>
            <a:ext cx="3960440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Action verb: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To catch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Accessories needed:</a:t>
            </a: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Cap</a:t>
            </a: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Mitt</a:t>
            </a:r>
          </a:p>
          <a:p>
            <a:pPr>
              <a:buFontTx/>
              <a:buChar char="-"/>
            </a:pPr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Baseball</a:t>
            </a:r>
          </a:p>
          <a:p>
            <a:pPr>
              <a:buFontTx/>
              <a:buChar char="-"/>
            </a:pPr>
            <a:endParaRPr lang="en-CA" sz="2800" b="1" dirty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Baseball bat</a:t>
            </a:r>
            <a:endParaRPr lang="en-CA" sz="28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Flèche droite 7"/>
          <p:cNvSpPr/>
          <p:nvPr/>
        </p:nvSpPr>
        <p:spPr>
          <a:xfrm rot="12697980">
            <a:off x="2609975" y="2344063"/>
            <a:ext cx="2420341" cy="6855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droite 8"/>
          <p:cNvSpPr/>
          <p:nvPr/>
        </p:nvSpPr>
        <p:spPr>
          <a:xfrm rot="9559044">
            <a:off x="3726440" y="3640018"/>
            <a:ext cx="1209894" cy="8201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0482" name="Picture 2" descr="http://www.how-to-draw-funny-cartoons.com/image-files/cartoon-baseball-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661248"/>
            <a:ext cx="1008112" cy="10081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Flèche droite 9"/>
          <p:cNvSpPr/>
          <p:nvPr/>
        </p:nvSpPr>
        <p:spPr>
          <a:xfrm rot="8192801">
            <a:off x="3061144" y="5117813"/>
            <a:ext cx="2207076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2" name="il_fi" descr="http://dee-wnax.itmblog.com/files/2009/08/baseball_ba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869160"/>
            <a:ext cx="1514475" cy="16881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Flèche droite 12"/>
          <p:cNvSpPr/>
          <p:nvPr/>
        </p:nvSpPr>
        <p:spPr>
          <a:xfrm rot="1686969">
            <a:off x="6608171" y="5653465"/>
            <a:ext cx="1209894" cy="8201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l_fi" descr="http://www.aessports.com/images/b_bbnet_144_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229200"/>
            <a:ext cx="1440160" cy="14127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il_fi" descr="http://www.jskairouanaise.net/userpictures/BasketballPlayer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76872"/>
            <a:ext cx="4030588" cy="28007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CA" b="1" u="sng" dirty="0" smtClean="0">
                <a:solidFill>
                  <a:schemeClr val="bg2"/>
                </a:solidFill>
              </a:rPr>
              <a:t>Basketball</a:t>
            </a:r>
            <a:endParaRPr lang="fr-CA" b="1" u="sng" dirty="0">
              <a:solidFill>
                <a:schemeClr val="bg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48064" y="1484784"/>
            <a:ext cx="3816424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Action verb: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To throw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Accessories needed:</a:t>
            </a: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Uniforms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Basketball</a:t>
            </a:r>
          </a:p>
          <a:p>
            <a:pPr>
              <a:buFontTx/>
              <a:buChar char="-"/>
            </a:pPr>
            <a:endParaRPr lang="en-CA" sz="2800" b="1" dirty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Basketball net</a:t>
            </a:r>
            <a:endParaRPr lang="en-CA" sz="28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Flèche droite 7"/>
          <p:cNvSpPr/>
          <p:nvPr/>
        </p:nvSpPr>
        <p:spPr>
          <a:xfrm rot="10624480" flipV="1">
            <a:off x="3349170" y="3042757"/>
            <a:ext cx="1797528" cy="970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droite 8"/>
          <p:cNvSpPr/>
          <p:nvPr/>
        </p:nvSpPr>
        <p:spPr>
          <a:xfrm rot="11046527">
            <a:off x="1828923" y="3764407"/>
            <a:ext cx="3334880" cy="6943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lèche droite 9"/>
          <p:cNvSpPr/>
          <p:nvPr/>
        </p:nvSpPr>
        <p:spPr>
          <a:xfrm rot="2281462">
            <a:off x="5762396" y="5225509"/>
            <a:ext cx="1178607" cy="6276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l_fi" descr="http://www.kids-n-fun.com/kleurplaten/ballet/ballet_0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581128"/>
            <a:ext cx="1477126" cy="18714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il_fi" descr="http://www.clipartpal.com/_thumbs/arts_dancers_189831_tnb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44824"/>
            <a:ext cx="3168352" cy="3384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CA" b="1" u="sng" dirty="0" smtClean="0">
                <a:solidFill>
                  <a:schemeClr val="bg2"/>
                </a:solidFill>
              </a:rPr>
              <a:t>Dance</a:t>
            </a:r>
            <a:endParaRPr lang="fr-CA" b="1" u="sng" dirty="0">
              <a:solidFill>
                <a:schemeClr val="bg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499992" y="1556792"/>
            <a:ext cx="4392488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Action verb: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To dance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Accessories needed:</a:t>
            </a: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Ballet costume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Ballet shoes</a:t>
            </a:r>
          </a:p>
          <a:p>
            <a:endParaRPr lang="en-CA" sz="28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Flèche droite 7"/>
          <p:cNvSpPr/>
          <p:nvPr/>
        </p:nvSpPr>
        <p:spPr>
          <a:xfrm rot="11365978">
            <a:off x="1972452" y="2796921"/>
            <a:ext cx="2545746" cy="12143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droite 8"/>
          <p:cNvSpPr/>
          <p:nvPr/>
        </p:nvSpPr>
        <p:spPr>
          <a:xfrm rot="10800000">
            <a:off x="2548775" y="3848893"/>
            <a:ext cx="1958215" cy="1683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lèche droite 9"/>
          <p:cNvSpPr/>
          <p:nvPr/>
        </p:nvSpPr>
        <p:spPr>
          <a:xfrm rot="2678721">
            <a:off x="5461616" y="4369368"/>
            <a:ext cx="688745" cy="15048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l_fi" descr="http://www.outdoorfunstore.com/sports/IMAGES/Soccer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006577" cy="42801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CA" b="1" u="sng" dirty="0" smtClean="0">
                <a:solidFill>
                  <a:schemeClr val="bg2"/>
                </a:solidFill>
              </a:rPr>
              <a:t>Soccer (European football)</a:t>
            </a:r>
            <a:endParaRPr lang="en-CA" b="1" u="sng" dirty="0">
              <a:solidFill>
                <a:schemeClr val="bg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48064" y="1484784"/>
            <a:ext cx="3995936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Action verb: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To kick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Accessories needed:</a:t>
            </a: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Soccer ball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Soccer spikes</a:t>
            </a:r>
          </a:p>
          <a:p>
            <a:pPr>
              <a:buFontTx/>
              <a:buChar char="-"/>
            </a:pPr>
            <a:endParaRPr lang="en-CA" sz="2800" b="1" dirty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Soccer goal (soccer net)</a:t>
            </a:r>
            <a:endParaRPr lang="en-CA" sz="28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Flèche droite 7"/>
          <p:cNvSpPr/>
          <p:nvPr/>
        </p:nvSpPr>
        <p:spPr>
          <a:xfrm rot="9140312" flipV="1">
            <a:off x="1028365" y="4020341"/>
            <a:ext cx="4432169" cy="948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droite 8"/>
          <p:cNvSpPr/>
          <p:nvPr/>
        </p:nvSpPr>
        <p:spPr>
          <a:xfrm rot="8935890" flipV="1">
            <a:off x="3481856" y="4387008"/>
            <a:ext cx="1832251" cy="8767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4" name="il_fi" descr="http://www.stompersoccer.com/images/soccer_go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373216"/>
            <a:ext cx="2781326" cy="12287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Flèche droite 9"/>
          <p:cNvSpPr/>
          <p:nvPr/>
        </p:nvSpPr>
        <p:spPr>
          <a:xfrm rot="2281462">
            <a:off x="5771878" y="5125635"/>
            <a:ext cx="879270" cy="1351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CA" b="1" u="sng" dirty="0" smtClean="0">
                <a:solidFill>
                  <a:schemeClr val="bg2"/>
                </a:solidFill>
              </a:rPr>
              <a:t>Figure skating</a:t>
            </a:r>
            <a:endParaRPr lang="fr-CA" b="1" u="sng" dirty="0">
              <a:solidFill>
                <a:schemeClr val="bg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499992" y="1556792"/>
            <a:ext cx="4392488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Action verb: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To skate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Accessories needed:</a:t>
            </a: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Ice rink</a:t>
            </a:r>
          </a:p>
          <a:p>
            <a:endParaRPr lang="en-CA" sz="28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Glamour outfit</a:t>
            </a:r>
          </a:p>
          <a:p>
            <a:pPr>
              <a:buFontTx/>
              <a:buChar char="-"/>
            </a:pPr>
            <a:endParaRPr lang="en-CA" sz="2800" b="1" dirty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Skate</a:t>
            </a:r>
            <a:endParaRPr lang="en-CA" sz="2800" b="1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026" name="Picture 2" descr="http://www.lenique.com/figureskating/images/romantatianna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4009117" cy="44644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Flèche droite 7"/>
          <p:cNvSpPr/>
          <p:nvPr/>
        </p:nvSpPr>
        <p:spPr>
          <a:xfrm rot="12697980">
            <a:off x="3604121" y="2799687"/>
            <a:ext cx="936104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droite 8"/>
          <p:cNvSpPr/>
          <p:nvPr/>
        </p:nvSpPr>
        <p:spPr>
          <a:xfrm rot="10800000">
            <a:off x="2548775" y="3848893"/>
            <a:ext cx="1958215" cy="1683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lèche droite 9"/>
          <p:cNvSpPr/>
          <p:nvPr/>
        </p:nvSpPr>
        <p:spPr>
          <a:xfrm rot="9271788">
            <a:off x="3858100" y="4937935"/>
            <a:ext cx="688745" cy="15048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CA" b="1" u="sng" dirty="0" err="1" smtClean="0">
                <a:solidFill>
                  <a:schemeClr val="bg2"/>
                </a:solidFill>
              </a:rPr>
              <a:t>Swimming</a:t>
            </a:r>
            <a:endParaRPr lang="fr-CA" b="1" u="sng" dirty="0">
              <a:solidFill>
                <a:schemeClr val="bg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471592" y="1700808"/>
            <a:ext cx="3672408" cy="47525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Accessories needed:</a:t>
            </a: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Swimming hat</a:t>
            </a:r>
          </a:p>
          <a:p>
            <a:endParaRPr lang="en-CA" sz="12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Goggles</a:t>
            </a:r>
          </a:p>
          <a:p>
            <a:pPr>
              <a:buFontTx/>
              <a:buChar char="-"/>
            </a:pPr>
            <a:endParaRPr lang="en-CA" sz="1200" b="1" dirty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Swimming board</a:t>
            </a:r>
          </a:p>
          <a:p>
            <a:endParaRPr lang="en-CA" sz="12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Pool</a:t>
            </a:r>
          </a:p>
          <a:p>
            <a:pPr>
              <a:buFontTx/>
              <a:buChar char="-"/>
            </a:pPr>
            <a:endParaRPr lang="en-CA" sz="12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Swimsuit</a:t>
            </a:r>
            <a:endParaRPr lang="en-CA" sz="2800" b="1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5362" name="Picture 2" descr="http://www.natation-ecole.ch/ec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5023446" cy="22393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Flèche droite 8"/>
          <p:cNvSpPr/>
          <p:nvPr/>
        </p:nvSpPr>
        <p:spPr>
          <a:xfrm rot="11745302" flipV="1">
            <a:off x="3616420" y="3323094"/>
            <a:ext cx="1888203" cy="11779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ZoneTexte 10"/>
          <p:cNvSpPr txBox="1"/>
          <p:nvPr/>
        </p:nvSpPr>
        <p:spPr>
          <a:xfrm>
            <a:off x="755576" y="4797152"/>
            <a:ext cx="3312368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Action verb: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To swim</a:t>
            </a:r>
          </a:p>
        </p:txBody>
      </p:sp>
      <p:sp>
        <p:nvSpPr>
          <p:cNvPr id="8" name="Flèche droite 7"/>
          <p:cNvSpPr/>
          <p:nvPr/>
        </p:nvSpPr>
        <p:spPr>
          <a:xfrm rot="12002983">
            <a:off x="5083105" y="2277303"/>
            <a:ext cx="443726" cy="1195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droite 11"/>
          <p:cNvSpPr/>
          <p:nvPr/>
        </p:nvSpPr>
        <p:spPr>
          <a:xfrm rot="12002983" flipV="1">
            <a:off x="4069710" y="2535699"/>
            <a:ext cx="1534412" cy="1385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droite 12"/>
          <p:cNvSpPr/>
          <p:nvPr/>
        </p:nvSpPr>
        <p:spPr>
          <a:xfrm rot="11745302" flipV="1">
            <a:off x="3433950" y="3852398"/>
            <a:ext cx="2077143" cy="1393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5364" name="Picture 4" descr="http://comps.fotosearch.com/comp/UNC/UNC203/swimsuit-mother-swimwear_~u17629617.jpg"/>
          <p:cNvPicPr>
            <a:picLocks noChangeAspect="1" noChangeArrowheads="1"/>
          </p:cNvPicPr>
          <p:nvPr/>
        </p:nvPicPr>
        <p:blipFill>
          <a:blip r:embed="rId3" cstate="print"/>
          <a:srcRect b="9164"/>
          <a:stretch>
            <a:fillRect/>
          </a:stretch>
        </p:blipFill>
        <p:spPr bwMode="auto">
          <a:xfrm>
            <a:off x="6516216" y="5085184"/>
            <a:ext cx="1935726" cy="15121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Flèche à angle droit 13"/>
          <p:cNvSpPr/>
          <p:nvPr/>
        </p:nvSpPr>
        <p:spPr>
          <a:xfrm rot="5400000">
            <a:off x="6048164" y="5553236"/>
            <a:ext cx="1224136" cy="144016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1"/>
      <p:bldP spid="8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CA" b="1" u="sng" dirty="0" err="1" smtClean="0">
                <a:solidFill>
                  <a:schemeClr val="bg2"/>
                </a:solidFill>
              </a:rPr>
              <a:t>Karate</a:t>
            </a:r>
            <a:endParaRPr lang="fr-CA" b="1" u="sng" dirty="0">
              <a:solidFill>
                <a:schemeClr val="bg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64088" y="2420888"/>
            <a:ext cx="3420888" cy="4176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Accessories needed:</a:t>
            </a: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Martial Art Costume</a:t>
            </a:r>
          </a:p>
          <a:p>
            <a:pPr>
              <a:buFontTx/>
              <a:buChar char="-"/>
            </a:pPr>
            <a:endParaRPr lang="en-CA" sz="12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Belt</a:t>
            </a:r>
          </a:p>
          <a:p>
            <a:pPr>
              <a:buFontTx/>
              <a:buChar char="-"/>
            </a:pPr>
            <a:endParaRPr lang="en-CA" sz="1200" b="1" dirty="0" smtClean="0">
              <a:solidFill>
                <a:schemeClr val="bg2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Kicking shield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851920" y="1340768"/>
            <a:ext cx="5292080" cy="9361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CA" sz="2800" b="1" u="sng" dirty="0" smtClean="0">
                <a:solidFill>
                  <a:schemeClr val="bg2"/>
                </a:solidFill>
                <a:latin typeface="+mj-lt"/>
              </a:rPr>
              <a:t>Verb:</a:t>
            </a:r>
            <a:r>
              <a:rPr lang="en-CA" sz="2800" b="1" dirty="0" smtClean="0">
                <a:solidFill>
                  <a:schemeClr val="bg2"/>
                </a:solidFill>
                <a:latin typeface="+mj-lt"/>
              </a:rPr>
              <a:t> To do karate OR to practice karate</a:t>
            </a:r>
          </a:p>
        </p:txBody>
      </p:sp>
      <p:pic>
        <p:nvPicPr>
          <p:cNvPr id="17410" name="Picture 2" descr="http://www.gojukai-canada.com/edmonton/draw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2857500" cy="50292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Flèche droite 7"/>
          <p:cNvSpPr/>
          <p:nvPr/>
        </p:nvSpPr>
        <p:spPr>
          <a:xfrm rot="10434851">
            <a:off x="2908487" y="3271755"/>
            <a:ext cx="2469698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7414" name="Picture 6" descr="Deluxe Kicking Shiel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157192"/>
            <a:ext cx="1315591" cy="14439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Flèche droite 11"/>
          <p:cNvSpPr/>
          <p:nvPr/>
        </p:nvSpPr>
        <p:spPr>
          <a:xfrm rot="10113545" flipV="1">
            <a:off x="2590613" y="3778012"/>
            <a:ext cx="2802401" cy="940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droite 8"/>
          <p:cNvSpPr/>
          <p:nvPr/>
        </p:nvSpPr>
        <p:spPr>
          <a:xfrm rot="1698107">
            <a:off x="6050717" y="4931058"/>
            <a:ext cx="1493373" cy="6834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12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5">
      <a:dk1>
        <a:sysClr val="windowText" lastClr="000000"/>
      </a:dk1>
      <a:lt1>
        <a:srgbClr val="000000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203</Words>
  <Application>Microsoft Office PowerPoint</Application>
  <PresentationFormat>Affichage à l'écran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Talking About Sports…</vt:lpstr>
      <vt:lpstr>Hockey</vt:lpstr>
      <vt:lpstr>Baseball</vt:lpstr>
      <vt:lpstr>Basketball</vt:lpstr>
      <vt:lpstr>Dance</vt:lpstr>
      <vt:lpstr>Soccer (European football)</vt:lpstr>
      <vt:lpstr>Figure skating</vt:lpstr>
      <vt:lpstr>Swimming</vt:lpstr>
      <vt:lpstr>Karate</vt:lpstr>
      <vt:lpstr>Lacrosse</vt:lpstr>
      <vt:lpstr>Horseback riding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Sports…</dc:title>
  <dc:creator>Joany</dc:creator>
  <cp:lastModifiedBy>Joany</cp:lastModifiedBy>
  <cp:revision>19</cp:revision>
  <dcterms:created xsi:type="dcterms:W3CDTF">2011-02-21T23:08:22Z</dcterms:created>
  <dcterms:modified xsi:type="dcterms:W3CDTF">2011-02-22T01:36:11Z</dcterms:modified>
</cp:coreProperties>
</file>