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7E0E-3C99-4ADE-969C-2FE4A4347ABF}" type="datetimeFigureOut">
              <a:rPr lang="fr-CA" smtClean="0"/>
              <a:t>2011-11-15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62BF-1120-4B5D-B385-8EB62CAAFF5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404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7E0E-3C99-4ADE-969C-2FE4A4347ABF}" type="datetimeFigureOut">
              <a:rPr lang="fr-CA" smtClean="0"/>
              <a:t>2011-11-15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62BF-1120-4B5D-B385-8EB62CAAFF5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6201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7E0E-3C99-4ADE-969C-2FE4A4347ABF}" type="datetimeFigureOut">
              <a:rPr lang="fr-CA" smtClean="0"/>
              <a:t>2011-11-15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62BF-1120-4B5D-B385-8EB62CAAFF5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49948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7E0E-3C99-4ADE-969C-2FE4A4347ABF}" type="datetimeFigureOut">
              <a:rPr lang="fr-CA" smtClean="0"/>
              <a:t>2011-11-15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62BF-1120-4B5D-B385-8EB62CAAFF5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84875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7E0E-3C99-4ADE-969C-2FE4A4347ABF}" type="datetimeFigureOut">
              <a:rPr lang="fr-CA" smtClean="0"/>
              <a:t>2011-11-15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62BF-1120-4B5D-B385-8EB62CAAFF5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36375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7E0E-3C99-4ADE-969C-2FE4A4347ABF}" type="datetimeFigureOut">
              <a:rPr lang="fr-CA" smtClean="0"/>
              <a:t>2011-11-15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62BF-1120-4B5D-B385-8EB62CAAFF5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899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7E0E-3C99-4ADE-969C-2FE4A4347ABF}" type="datetimeFigureOut">
              <a:rPr lang="fr-CA" smtClean="0"/>
              <a:t>2011-11-15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62BF-1120-4B5D-B385-8EB62CAAFF5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3366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7E0E-3C99-4ADE-969C-2FE4A4347ABF}" type="datetimeFigureOut">
              <a:rPr lang="fr-CA" smtClean="0"/>
              <a:t>2011-11-15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62BF-1120-4B5D-B385-8EB62CAAFF5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35696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7E0E-3C99-4ADE-969C-2FE4A4347ABF}" type="datetimeFigureOut">
              <a:rPr lang="fr-CA" smtClean="0"/>
              <a:t>2011-11-15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62BF-1120-4B5D-B385-8EB62CAAFF5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44379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7E0E-3C99-4ADE-969C-2FE4A4347ABF}" type="datetimeFigureOut">
              <a:rPr lang="fr-CA" smtClean="0"/>
              <a:t>2011-11-15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62BF-1120-4B5D-B385-8EB62CAAFF5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710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47E0E-3C99-4ADE-969C-2FE4A4347ABF}" type="datetimeFigureOut">
              <a:rPr lang="fr-CA" smtClean="0"/>
              <a:t>2011-11-15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C62BF-1120-4B5D-B385-8EB62CAAFF5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12116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47E0E-3C99-4ADE-969C-2FE4A4347ABF}" type="datetimeFigureOut">
              <a:rPr lang="fr-CA" smtClean="0"/>
              <a:t>2011-11-15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C62BF-1120-4B5D-B385-8EB62CAAFF59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34882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b="1" dirty="0" smtClean="0">
                <a:solidFill>
                  <a:srgbClr val="00B0F0"/>
                </a:solidFill>
              </a:rPr>
              <a:t>PowerPoint Game – Project #1</a:t>
            </a:r>
            <a:endParaRPr lang="fr-CA" b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lnSpcReduction="1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fr-CA" sz="2400" dirty="0" smtClean="0"/>
              <a:t>The </a:t>
            </a:r>
            <a:r>
              <a:rPr lang="fr-CA" sz="2400" dirty="0" err="1" smtClean="0"/>
              <a:t>purpose</a:t>
            </a:r>
            <a:r>
              <a:rPr lang="fr-CA" sz="2400" dirty="0" smtClean="0"/>
              <a:t> of </a:t>
            </a:r>
            <a:r>
              <a:rPr lang="fr-CA" sz="2400" dirty="0" err="1" smtClean="0"/>
              <a:t>this</a:t>
            </a:r>
            <a:r>
              <a:rPr lang="fr-CA" sz="2400" dirty="0" smtClean="0"/>
              <a:t> </a:t>
            </a:r>
            <a:r>
              <a:rPr lang="fr-CA" sz="2400" dirty="0" err="1" smtClean="0"/>
              <a:t>game</a:t>
            </a:r>
            <a:r>
              <a:rPr lang="fr-CA" sz="2400" dirty="0" smtClean="0"/>
              <a:t> </a:t>
            </a:r>
            <a:r>
              <a:rPr lang="fr-CA" sz="2400" dirty="0" err="1" smtClean="0"/>
              <a:t>is</a:t>
            </a:r>
            <a:r>
              <a:rPr lang="fr-CA" sz="2400" dirty="0" smtClean="0"/>
              <a:t> </a:t>
            </a:r>
            <a:r>
              <a:rPr lang="fr-CA" sz="2000" dirty="0" smtClean="0"/>
              <a:t>to help </a:t>
            </a:r>
            <a:r>
              <a:rPr lang="fr-CA" sz="2000" dirty="0" err="1" smtClean="0"/>
              <a:t>students</a:t>
            </a:r>
            <a:r>
              <a:rPr lang="fr-CA" sz="2000" dirty="0" smtClean="0"/>
              <a:t> </a:t>
            </a:r>
            <a:r>
              <a:rPr lang="fr-CA" sz="2000" dirty="0" err="1" smtClean="0"/>
              <a:t>acquire</a:t>
            </a:r>
            <a:r>
              <a:rPr lang="fr-CA" sz="2000" dirty="0" smtClean="0"/>
              <a:t> the </a:t>
            </a:r>
            <a:r>
              <a:rPr lang="fr-CA" sz="2000" dirty="0" err="1" smtClean="0"/>
              <a:t>vocabulary</a:t>
            </a:r>
            <a:r>
              <a:rPr lang="fr-CA" sz="2000" dirty="0" smtClean="0"/>
              <a:t> of </a:t>
            </a:r>
            <a:r>
              <a:rPr lang="fr-CA" sz="2000" dirty="0" err="1" smtClean="0"/>
              <a:t>sea’s</a:t>
            </a:r>
            <a:r>
              <a:rPr lang="fr-CA" sz="2000" dirty="0" smtClean="0"/>
              <a:t> </a:t>
            </a:r>
            <a:r>
              <a:rPr lang="fr-CA" sz="2000" dirty="0" err="1" smtClean="0"/>
              <a:t>animals</a:t>
            </a:r>
            <a:endParaRPr lang="fr-CA" sz="2000" dirty="0" smtClean="0"/>
          </a:p>
          <a:p>
            <a:pPr marL="342900" lvl="1" indent="-342900">
              <a:buFont typeface="Arial" pitchFamily="34" charset="0"/>
              <a:buChar char="•"/>
            </a:pPr>
            <a:endParaRPr lang="fr-CA" sz="2000" dirty="0" smtClean="0"/>
          </a:p>
          <a:p>
            <a:r>
              <a:rPr lang="fr-CA" sz="2400" dirty="0" err="1" smtClean="0"/>
              <a:t>Targeted</a:t>
            </a:r>
            <a:r>
              <a:rPr lang="fr-CA" sz="2400" dirty="0" smtClean="0"/>
              <a:t> audience: </a:t>
            </a:r>
            <a:r>
              <a:rPr lang="fr-CA" sz="2400" dirty="0" err="1" smtClean="0"/>
              <a:t>Elementary</a:t>
            </a:r>
            <a:r>
              <a:rPr lang="fr-CA" sz="2400" dirty="0" smtClean="0"/>
              <a:t> </a:t>
            </a:r>
            <a:r>
              <a:rPr lang="fr-CA" sz="2400" dirty="0" err="1" smtClean="0"/>
              <a:t>level</a:t>
            </a:r>
            <a:r>
              <a:rPr lang="fr-CA" sz="2400" dirty="0" smtClean="0"/>
              <a:t> cycle 1</a:t>
            </a:r>
          </a:p>
          <a:p>
            <a:pPr marL="457200" lvl="1" indent="0">
              <a:buNone/>
            </a:pPr>
            <a:endParaRPr lang="fr-CA" sz="2000" dirty="0" smtClean="0"/>
          </a:p>
          <a:p>
            <a:r>
              <a:rPr lang="fr-CA" sz="2400" dirty="0" err="1" smtClean="0"/>
              <a:t>What</a:t>
            </a:r>
            <a:r>
              <a:rPr lang="fr-CA" sz="2400" dirty="0" smtClean="0"/>
              <a:t> the </a:t>
            </a:r>
            <a:r>
              <a:rPr lang="fr-CA" sz="2400" dirty="0" err="1" smtClean="0"/>
              <a:t>students</a:t>
            </a:r>
            <a:r>
              <a:rPr lang="fr-CA" sz="2400" dirty="0" smtClean="0"/>
              <a:t> </a:t>
            </a:r>
            <a:r>
              <a:rPr lang="fr-CA" sz="2400" dirty="0" err="1" smtClean="0"/>
              <a:t>will</a:t>
            </a:r>
            <a:r>
              <a:rPr lang="fr-CA" sz="2400" dirty="0" smtClean="0"/>
              <a:t> have to do?</a:t>
            </a:r>
          </a:p>
          <a:p>
            <a:pPr lvl="1"/>
            <a:r>
              <a:rPr lang="fr-CA" sz="2000" dirty="0" smtClean="0"/>
              <a:t>The computer </a:t>
            </a:r>
            <a:r>
              <a:rPr lang="fr-CA" sz="2000" dirty="0" err="1" smtClean="0"/>
              <a:t>will</a:t>
            </a:r>
            <a:r>
              <a:rPr lang="fr-CA" sz="2000" dirty="0" smtClean="0"/>
              <a:t> </a:t>
            </a:r>
            <a:r>
              <a:rPr lang="fr-CA" sz="2000" dirty="0" err="1" smtClean="0"/>
              <a:t>ask</a:t>
            </a:r>
            <a:r>
              <a:rPr lang="fr-CA" sz="2000" dirty="0" smtClean="0"/>
              <a:t> a question </a:t>
            </a:r>
          </a:p>
          <a:p>
            <a:pPr lvl="1"/>
            <a:r>
              <a:rPr lang="fr-CA" sz="2000" dirty="0" err="1" smtClean="0"/>
              <a:t>Students</a:t>
            </a:r>
            <a:r>
              <a:rPr lang="fr-CA" sz="2000" dirty="0" smtClean="0"/>
              <a:t> </a:t>
            </a:r>
            <a:r>
              <a:rPr lang="fr-CA" sz="2000" dirty="0" err="1" smtClean="0"/>
              <a:t>will</a:t>
            </a:r>
            <a:r>
              <a:rPr lang="fr-CA" sz="2000" dirty="0" smtClean="0"/>
              <a:t> have to click on the right animal</a:t>
            </a:r>
          </a:p>
          <a:p>
            <a:pPr lvl="1"/>
            <a:r>
              <a:rPr lang="fr-CA" sz="2000" dirty="0" smtClean="0"/>
              <a:t>If the </a:t>
            </a:r>
            <a:r>
              <a:rPr lang="fr-CA" sz="2000" dirty="0" err="1" smtClean="0"/>
              <a:t>answer</a:t>
            </a:r>
            <a:r>
              <a:rPr lang="fr-CA" sz="2000" dirty="0" smtClean="0"/>
              <a:t> </a:t>
            </a:r>
            <a:r>
              <a:rPr lang="fr-CA" sz="2000" dirty="0" err="1" smtClean="0"/>
              <a:t>is</a:t>
            </a:r>
            <a:r>
              <a:rPr lang="fr-CA" sz="2000" dirty="0" smtClean="0"/>
              <a:t> good, </a:t>
            </a:r>
            <a:r>
              <a:rPr lang="fr-CA" sz="2000" dirty="0" err="1" smtClean="0"/>
              <a:t>it</a:t>
            </a:r>
            <a:r>
              <a:rPr lang="fr-CA" sz="2000" dirty="0" smtClean="0"/>
              <a:t> </a:t>
            </a:r>
            <a:r>
              <a:rPr lang="fr-CA" sz="2000" dirty="0" err="1" smtClean="0"/>
              <a:t>will</a:t>
            </a:r>
            <a:r>
              <a:rPr lang="fr-CA" sz="2000" dirty="0" smtClean="0"/>
              <a:t> </a:t>
            </a:r>
            <a:r>
              <a:rPr lang="fr-CA" sz="2000" dirty="0" err="1" smtClean="0"/>
              <a:t>be</a:t>
            </a:r>
            <a:r>
              <a:rPr lang="fr-CA" sz="2000" dirty="0" smtClean="0"/>
              <a:t> </a:t>
            </a:r>
            <a:r>
              <a:rPr lang="fr-CA" sz="2000" dirty="0" err="1" smtClean="0"/>
              <a:t>directed</a:t>
            </a:r>
            <a:r>
              <a:rPr lang="fr-CA" sz="2000" dirty="0" smtClean="0"/>
              <a:t> to </a:t>
            </a:r>
            <a:r>
              <a:rPr lang="fr-CA" sz="2000" dirty="0" err="1" smtClean="0"/>
              <a:t>another</a:t>
            </a:r>
            <a:r>
              <a:rPr lang="fr-CA" sz="2000" dirty="0" smtClean="0"/>
              <a:t> page </a:t>
            </a:r>
            <a:r>
              <a:rPr lang="fr-CA" sz="2000" dirty="0" err="1" smtClean="0"/>
              <a:t>with</a:t>
            </a:r>
            <a:r>
              <a:rPr lang="fr-CA" sz="2000" dirty="0" smtClean="0"/>
              <a:t> </a:t>
            </a:r>
            <a:r>
              <a:rPr lang="fr-CA" sz="2000" dirty="0" err="1" smtClean="0"/>
              <a:t>another</a:t>
            </a:r>
            <a:r>
              <a:rPr lang="fr-CA" sz="2000" dirty="0" smtClean="0"/>
              <a:t> question</a:t>
            </a:r>
          </a:p>
          <a:p>
            <a:pPr lvl="1"/>
            <a:r>
              <a:rPr lang="fr-CA" sz="2000" dirty="0" err="1" smtClean="0"/>
              <a:t>Otherwise</a:t>
            </a:r>
            <a:r>
              <a:rPr lang="fr-CA" sz="2000" dirty="0" smtClean="0"/>
              <a:t>, </a:t>
            </a:r>
            <a:r>
              <a:rPr lang="fr-CA" sz="2000" dirty="0" err="1" smtClean="0"/>
              <a:t>they</a:t>
            </a:r>
            <a:r>
              <a:rPr lang="fr-CA" sz="2000" dirty="0" smtClean="0"/>
              <a:t> </a:t>
            </a:r>
            <a:r>
              <a:rPr lang="fr-CA" sz="2000" dirty="0" err="1" smtClean="0"/>
              <a:t>will</a:t>
            </a:r>
            <a:r>
              <a:rPr lang="fr-CA" sz="2000" dirty="0" smtClean="0"/>
              <a:t> have to go back to the </a:t>
            </a:r>
            <a:r>
              <a:rPr lang="fr-CA" sz="2000" dirty="0" err="1" smtClean="0"/>
              <a:t>previous</a:t>
            </a:r>
            <a:r>
              <a:rPr lang="fr-CA" sz="2000" dirty="0" smtClean="0"/>
              <a:t> question</a:t>
            </a:r>
          </a:p>
          <a:p>
            <a:endParaRPr lang="fr-CA" sz="2400" dirty="0" smtClean="0"/>
          </a:p>
          <a:p>
            <a:endParaRPr lang="fr-CA" sz="2400" dirty="0"/>
          </a:p>
          <a:p>
            <a:pPr marL="0" indent="0" algn="ctr">
              <a:buNone/>
            </a:pPr>
            <a:r>
              <a:rPr lang="fr-CA" sz="2400" dirty="0" err="1" smtClean="0"/>
              <a:t>Joannie</a:t>
            </a:r>
            <a:r>
              <a:rPr lang="fr-CA" sz="2400" dirty="0" smtClean="0"/>
              <a:t> Charette and Marc-Antoine </a:t>
            </a:r>
            <a:r>
              <a:rPr lang="fr-CA" sz="2400" dirty="0" err="1" smtClean="0"/>
              <a:t>Lamothe</a:t>
            </a:r>
            <a:endParaRPr lang="fr-CA" sz="2400" dirty="0" smtClean="0"/>
          </a:p>
          <a:p>
            <a:endParaRPr lang="fr-CA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881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59832" y="1268760"/>
            <a:ext cx="5616624" cy="1614041"/>
          </a:xfrm>
        </p:spPr>
        <p:txBody>
          <a:bodyPr>
            <a:normAutofit/>
          </a:bodyPr>
          <a:lstStyle/>
          <a:p>
            <a:r>
              <a:rPr lang="fr-CA" sz="6000" b="1" dirty="0" err="1" smtClean="0">
                <a:solidFill>
                  <a:schemeClr val="bg1"/>
                </a:solidFill>
              </a:rPr>
              <a:t>Well</a:t>
            </a:r>
            <a:r>
              <a:rPr lang="fr-CA" sz="6000" b="1" dirty="0" smtClean="0">
                <a:solidFill>
                  <a:schemeClr val="bg1"/>
                </a:solidFill>
              </a:rPr>
              <a:t> </a:t>
            </a:r>
            <a:r>
              <a:rPr lang="fr-CA" sz="6000" b="1" dirty="0" err="1" smtClean="0">
                <a:solidFill>
                  <a:schemeClr val="bg1"/>
                </a:solidFill>
              </a:rPr>
              <a:t>Done</a:t>
            </a:r>
            <a:r>
              <a:rPr lang="fr-CA" sz="6000" b="1" dirty="0" smtClean="0">
                <a:solidFill>
                  <a:schemeClr val="bg1"/>
                </a:solidFill>
              </a:rPr>
              <a:t>!</a:t>
            </a:r>
            <a:endParaRPr lang="fr-CA" sz="6000" b="1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6744963" y="6111927"/>
            <a:ext cx="2376264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smtClean="0">
                <a:solidFill>
                  <a:schemeClr val="bg1"/>
                </a:solidFill>
              </a:rPr>
              <a:t>Continue</a:t>
            </a:r>
            <a:endParaRPr lang="fr-C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6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423638" y="116631"/>
            <a:ext cx="5616624" cy="161404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6000" b="1" dirty="0" err="1" smtClean="0">
                <a:solidFill>
                  <a:schemeClr val="bg1"/>
                </a:solidFill>
              </a:rPr>
              <a:t>Oops</a:t>
            </a:r>
            <a:r>
              <a:rPr lang="fr-CA" sz="6000" b="1" dirty="0" smtClean="0">
                <a:solidFill>
                  <a:schemeClr val="bg1"/>
                </a:solidFill>
              </a:rPr>
              <a:t>! </a:t>
            </a:r>
            <a:r>
              <a:rPr lang="fr-CA" sz="6000" b="1" dirty="0" err="1" smtClean="0">
                <a:solidFill>
                  <a:schemeClr val="bg1"/>
                </a:solidFill>
              </a:rPr>
              <a:t>Try</a:t>
            </a:r>
            <a:r>
              <a:rPr lang="fr-CA" sz="6000" b="1" dirty="0" smtClean="0">
                <a:solidFill>
                  <a:schemeClr val="bg1"/>
                </a:solidFill>
              </a:rPr>
              <a:t> </a:t>
            </a:r>
            <a:r>
              <a:rPr lang="fr-CA" sz="6000" b="1" dirty="0" err="1" smtClean="0">
                <a:solidFill>
                  <a:schemeClr val="bg1"/>
                </a:solidFill>
              </a:rPr>
              <a:t>Again</a:t>
            </a:r>
            <a:r>
              <a:rPr lang="fr-CA" sz="6000" b="1" dirty="0" smtClean="0">
                <a:solidFill>
                  <a:schemeClr val="bg1"/>
                </a:solidFill>
              </a:rPr>
              <a:t>!</a:t>
            </a:r>
            <a:endParaRPr lang="fr-CA" sz="6000" b="1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6744963" y="6111927"/>
            <a:ext cx="2376264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err="1" smtClean="0">
                <a:solidFill>
                  <a:schemeClr val="bg1"/>
                </a:solidFill>
              </a:rPr>
              <a:t>Try</a:t>
            </a:r>
            <a:r>
              <a:rPr lang="fr-CA" sz="4000" b="1" dirty="0" smtClean="0">
                <a:solidFill>
                  <a:schemeClr val="bg1"/>
                </a:solidFill>
              </a:rPr>
              <a:t> </a:t>
            </a:r>
            <a:r>
              <a:rPr lang="fr-CA" sz="4000" b="1" dirty="0" err="1" smtClean="0">
                <a:solidFill>
                  <a:schemeClr val="bg1"/>
                </a:solidFill>
              </a:rPr>
              <a:t>Again</a:t>
            </a:r>
            <a:endParaRPr lang="fr-C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6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mo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1086"/>
            <a:ext cx="9144000" cy="587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-38062" y="18863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b="1" dirty="0" smtClean="0">
                <a:solidFill>
                  <a:schemeClr val="bg1"/>
                </a:solidFill>
              </a:rPr>
              <a:t>Question #4: </a:t>
            </a:r>
            <a:r>
              <a:rPr lang="fr-CA" sz="3600" b="1" dirty="0" err="1" smtClean="0">
                <a:solidFill>
                  <a:schemeClr val="bg1"/>
                </a:solidFill>
              </a:rPr>
              <a:t>Where</a:t>
            </a:r>
            <a:r>
              <a:rPr lang="fr-CA" sz="3600" b="1" dirty="0" smtClean="0">
                <a:solidFill>
                  <a:schemeClr val="bg1"/>
                </a:solidFill>
              </a:rPr>
              <a:t> are the </a:t>
            </a:r>
            <a:r>
              <a:rPr lang="fr-CA" sz="3600" b="1" dirty="0" err="1" smtClean="0">
                <a:solidFill>
                  <a:schemeClr val="bg1"/>
                </a:solidFill>
              </a:rPr>
              <a:t>jellyfishes</a:t>
            </a:r>
            <a:r>
              <a:rPr lang="fr-CA" sz="3600" b="1" dirty="0" smtClean="0">
                <a:solidFill>
                  <a:schemeClr val="bg1"/>
                </a:solidFill>
              </a:rPr>
              <a:t>?</a:t>
            </a:r>
            <a:endParaRPr lang="fr-CA" sz="3600" b="1" dirty="0">
              <a:solidFill>
                <a:schemeClr val="bg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7955868" y="-171400"/>
            <a:ext cx="2376264" cy="23762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>
            <a:hlinkClick r:id="rId3" action="ppaction://hlinksldjump"/>
          </p:cNvPr>
          <p:cNvSpPr/>
          <p:nvPr/>
        </p:nvSpPr>
        <p:spPr>
          <a:xfrm>
            <a:off x="13389" y="2060848"/>
            <a:ext cx="2614395" cy="237626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>
            <a:hlinkClick r:id="rId3" action="ppaction://hlinksldjump"/>
          </p:cNvPr>
          <p:cNvSpPr/>
          <p:nvPr/>
        </p:nvSpPr>
        <p:spPr>
          <a:xfrm>
            <a:off x="3131841" y="3573016"/>
            <a:ext cx="2448272" cy="1872208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>
            <a:hlinkClick r:id="rId3" action="ppaction://hlinksldjump"/>
          </p:cNvPr>
          <p:cNvSpPr/>
          <p:nvPr/>
        </p:nvSpPr>
        <p:spPr>
          <a:xfrm>
            <a:off x="4211960" y="1698712"/>
            <a:ext cx="1883261" cy="7941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>
            <a:hlinkClick r:id="rId3" action="ppaction://hlinksldjump"/>
          </p:cNvPr>
          <p:cNvSpPr/>
          <p:nvPr/>
        </p:nvSpPr>
        <p:spPr>
          <a:xfrm>
            <a:off x="3851920" y="2816932"/>
            <a:ext cx="1872208" cy="7560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>
            <a:hlinkClick r:id="rId4" action="ppaction://hlinksldjump"/>
          </p:cNvPr>
          <p:cNvSpPr/>
          <p:nvPr/>
        </p:nvSpPr>
        <p:spPr>
          <a:xfrm>
            <a:off x="7596336" y="5229200"/>
            <a:ext cx="1601930" cy="16561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>
            <a:hlinkClick r:id="rId3" action="ppaction://hlinksldjump"/>
          </p:cNvPr>
          <p:cNvSpPr/>
          <p:nvPr/>
        </p:nvSpPr>
        <p:spPr>
          <a:xfrm>
            <a:off x="3953071" y="5445224"/>
            <a:ext cx="805811" cy="504056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>
            <a:hlinkClick r:id="rId3" action="ppaction://hlinksldjump"/>
          </p:cNvPr>
          <p:cNvSpPr/>
          <p:nvPr/>
        </p:nvSpPr>
        <p:spPr>
          <a:xfrm>
            <a:off x="1187624" y="1340768"/>
            <a:ext cx="864096" cy="715888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530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59832" y="1268760"/>
            <a:ext cx="5616624" cy="1614041"/>
          </a:xfrm>
        </p:spPr>
        <p:txBody>
          <a:bodyPr>
            <a:normAutofit/>
          </a:bodyPr>
          <a:lstStyle/>
          <a:p>
            <a:r>
              <a:rPr lang="fr-CA" sz="6000" b="1" dirty="0" err="1" smtClean="0">
                <a:solidFill>
                  <a:schemeClr val="bg1"/>
                </a:solidFill>
              </a:rPr>
              <a:t>Well</a:t>
            </a:r>
            <a:r>
              <a:rPr lang="fr-CA" sz="6000" b="1" dirty="0" smtClean="0">
                <a:solidFill>
                  <a:schemeClr val="bg1"/>
                </a:solidFill>
              </a:rPr>
              <a:t> </a:t>
            </a:r>
            <a:r>
              <a:rPr lang="fr-CA" sz="6000" b="1" dirty="0" err="1" smtClean="0">
                <a:solidFill>
                  <a:schemeClr val="bg1"/>
                </a:solidFill>
              </a:rPr>
              <a:t>Done</a:t>
            </a:r>
            <a:r>
              <a:rPr lang="fr-CA" sz="6000" b="1" dirty="0" smtClean="0">
                <a:solidFill>
                  <a:schemeClr val="bg1"/>
                </a:solidFill>
              </a:rPr>
              <a:t>!</a:t>
            </a:r>
            <a:endParaRPr lang="fr-CA" sz="6000" b="1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6744963" y="6111927"/>
            <a:ext cx="2376264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smtClean="0">
                <a:solidFill>
                  <a:schemeClr val="bg1"/>
                </a:solidFill>
              </a:rPr>
              <a:t>Continue</a:t>
            </a:r>
            <a:endParaRPr lang="fr-C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6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423638" y="116631"/>
            <a:ext cx="5616624" cy="161404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6000" b="1" dirty="0" err="1" smtClean="0">
                <a:solidFill>
                  <a:schemeClr val="bg1"/>
                </a:solidFill>
              </a:rPr>
              <a:t>Oops</a:t>
            </a:r>
            <a:r>
              <a:rPr lang="fr-CA" sz="6000" b="1" dirty="0" smtClean="0">
                <a:solidFill>
                  <a:schemeClr val="bg1"/>
                </a:solidFill>
              </a:rPr>
              <a:t>! </a:t>
            </a:r>
            <a:r>
              <a:rPr lang="fr-CA" sz="6000" b="1" dirty="0" err="1" smtClean="0">
                <a:solidFill>
                  <a:schemeClr val="bg1"/>
                </a:solidFill>
              </a:rPr>
              <a:t>Try</a:t>
            </a:r>
            <a:r>
              <a:rPr lang="fr-CA" sz="6000" b="1" dirty="0" smtClean="0">
                <a:solidFill>
                  <a:schemeClr val="bg1"/>
                </a:solidFill>
              </a:rPr>
              <a:t> </a:t>
            </a:r>
            <a:r>
              <a:rPr lang="fr-CA" sz="6000" b="1" dirty="0" err="1" smtClean="0">
                <a:solidFill>
                  <a:schemeClr val="bg1"/>
                </a:solidFill>
              </a:rPr>
              <a:t>Again</a:t>
            </a:r>
            <a:r>
              <a:rPr lang="fr-CA" sz="6000" b="1" dirty="0" smtClean="0">
                <a:solidFill>
                  <a:schemeClr val="bg1"/>
                </a:solidFill>
              </a:rPr>
              <a:t>!</a:t>
            </a:r>
            <a:endParaRPr lang="fr-CA" sz="6000" b="1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6744963" y="6111927"/>
            <a:ext cx="2376264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err="1" smtClean="0">
                <a:solidFill>
                  <a:schemeClr val="bg1"/>
                </a:solidFill>
              </a:rPr>
              <a:t>Try</a:t>
            </a:r>
            <a:r>
              <a:rPr lang="fr-CA" sz="4000" b="1" dirty="0" smtClean="0">
                <a:solidFill>
                  <a:schemeClr val="bg1"/>
                </a:solidFill>
              </a:rPr>
              <a:t> </a:t>
            </a:r>
            <a:r>
              <a:rPr lang="fr-CA" sz="4000" b="1" dirty="0" err="1" smtClean="0">
                <a:solidFill>
                  <a:schemeClr val="bg1"/>
                </a:solidFill>
              </a:rPr>
              <a:t>Again</a:t>
            </a:r>
            <a:endParaRPr lang="fr-C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6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mo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1086"/>
            <a:ext cx="9144000" cy="587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-38062" y="18863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b="1" dirty="0" smtClean="0">
                <a:solidFill>
                  <a:schemeClr val="bg1"/>
                </a:solidFill>
              </a:rPr>
              <a:t>Question #5: </a:t>
            </a:r>
            <a:r>
              <a:rPr lang="fr-CA" sz="3600" b="1" dirty="0" err="1" smtClean="0">
                <a:solidFill>
                  <a:schemeClr val="bg1"/>
                </a:solidFill>
              </a:rPr>
              <a:t>Where</a:t>
            </a:r>
            <a:r>
              <a:rPr lang="fr-CA" sz="3600" b="1" dirty="0" smtClean="0">
                <a:solidFill>
                  <a:schemeClr val="bg1"/>
                </a:solidFill>
              </a:rPr>
              <a:t> </a:t>
            </a:r>
            <a:r>
              <a:rPr lang="fr-CA" sz="3600" b="1" dirty="0" err="1" smtClean="0">
                <a:solidFill>
                  <a:schemeClr val="bg1"/>
                </a:solidFill>
              </a:rPr>
              <a:t>is</a:t>
            </a:r>
            <a:r>
              <a:rPr lang="fr-CA" sz="3600" b="1" dirty="0" smtClean="0">
                <a:solidFill>
                  <a:schemeClr val="bg1"/>
                </a:solidFill>
              </a:rPr>
              <a:t> the </a:t>
            </a:r>
            <a:r>
              <a:rPr lang="fr-CA" sz="3600" b="1" dirty="0" err="1" smtClean="0">
                <a:solidFill>
                  <a:schemeClr val="bg1"/>
                </a:solidFill>
              </a:rPr>
              <a:t>shark</a:t>
            </a:r>
            <a:r>
              <a:rPr lang="fr-CA" sz="3600" b="1" dirty="0" smtClean="0">
                <a:solidFill>
                  <a:schemeClr val="bg1"/>
                </a:solidFill>
              </a:rPr>
              <a:t>?</a:t>
            </a:r>
            <a:endParaRPr lang="fr-CA" sz="3600" b="1" dirty="0">
              <a:solidFill>
                <a:schemeClr val="bg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7955868" y="-171400"/>
            <a:ext cx="2376264" cy="23762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>
            <a:hlinkClick r:id="rId3" action="ppaction://hlinksldjump"/>
          </p:cNvPr>
          <p:cNvSpPr/>
          <p:nvPr/>
        </p:nvSpPr>
        <p:spPr>
          <a:xfrm>
            <a:off x="13389" y="2060848"/>
            <a:ext cx="2614395" cy="237626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>
            <a:hlinkClick r:id="rId4" action="ppaction://hlinksldjump"/>
          </p:cNvPr>
          <p:cNvSpPr/>
          <p:nvPr/>
        </p:nvSpPr>
        <p:spPr>
          <a:xfrm>
            <a:off x="3131841" y="3573016"/>
            <a:ext cx="2448272" cy="1872208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>
            <a:hlinkClick r:id="rId3" action="ppaction://hlinksldjump"/>
          </p:cNvPr>
          <p:cNvSpPr/>
          <p:nvPr/>
        </p:nvSpPr>
        <p:spPr>
          <a:xfrm>
            <a:off x="4211960" y="1698712"/>
            <a:ext cx="1883261" cy="7941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>
            <a:hlinkClick r:id="rId3" action="ppaction://hlinksldjump"/>
          </p:cNvPr>
          <p:cNvSpPr/>
          <p:nvPr/>
        </p:nvSpPr>
        <p:spPr>
          <a:xfrm>
            <a:off x="3851920" y="2816932"/>
            <a:ext cx="1872208" cy="7560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>
            <a:hlinkClick r:id="rId3" action="ppaction://hlinksldjump"/>
          </p:cNvPr>
          <p:cNvSpPr/>
          <p:nvPr/>
        </p:nvSpPr>
        <p:spPr>
          <a:xfrm>
            <a:off x="7596336" y="5229200"/>
            <a:ext cx="1601930" cy="16561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>
            <a:hlinkClick r:id="rId3" action="ppaction://hlinksldjump"/>
          </p:cNvPr>
          <p:cNvSpPr/>
          <p:nvPr/>
        </p:nvSpPr>
        <p:spPr>
          <a:xfrm>
            <a:off x="3953071" y="5445224"/>
            <a:ext cx="805811" cy="504056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>
            <a:hlinkClick r:id="rId3" action="ppaction://hlinksldjump"/>
          </p:cNvPr>
          <p:cNvSpPr/>
          <p:nvPr/>
        </p:nvSpPr>
        <p:spPr>
          <a:xfrm>
            <a:off x="1187624" y="1340768"/>
            <a:ext cx="864096" cy="715888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530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59832" y="1268760"/>
            <a:ext cx="5616624" cy="1614041"/>
          </a:xfrm>
        </p:spPr>
        <p:txBody>
          <a:bodyPr>
            <a:normAutofit/>
          </a:bodyPr>
          <a:lstStyle/>
          <a:p>
            <a:r>
              <a:rPr lang="fr-CA" sz="6000" b="1" dirty="0" err="1" smtClean="0">
                <a:solidFill>
                  <a:schemeClr val="bg1"/>
                </a:solidFill>
              </a:rPr>
              <a:t>Well</a:t>
            </a:r>
            <a:r>
              <a:rPr lang="fr-CA" sz="6000" b="1" dirty="0" smtClean="0">
                <a:solidFill>
                  <a:schemeClr val="bg1"/>
                </a:solidFill>
              </a:rPr>
              <a:t> </a:t>
            </a:r>
            <a:r>
              <a:rPr lang="fr-CA" sz="6000" b="1" dirty="0" err="1" smtClean="0">
                <a:solidFill>
                  <a:schemeClr val="bg1"/>
                </a:solidFill>
              </a:rPr>
              <a:t>Done</a:t>
            </a:r>
            <a:r>
              <a:rPr lang="fr-CA" sz="6000" b="1" dirty="0" smtClean="0">
                <a:solidFill>
                  <a:schemeClr val="bg1"/>
                </a:solidFill>
              </a:rPr>
              <a:t>!</a:t>
            </a:r>
            <a:endParaRPr lang="fr-CA" sz="6000" b="1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6744963" y="6111927"/>
            <a:ext cx="2376264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smtClean="0">
                <a:solidFill>
                  <a:schemeClr val="bg1"/>
                </a:solidFill>
              </a:rPr>
              <a:t>Continue</a:t>
            </a:r>
            <a:endParaRPr lang="fr-C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6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423638" y="116631"/>
            <a:ext cx="5616624" cy="161404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6000" b="1" dirty="0" err="1" smtClean="0">
                <a:solidFill>
                  <a:schemeClr val="bg1"/>
                </a:solidFill>
              </a:rPr>
              <a:t>Oops</a:t>
            </a:r>
            <a:r>
              <a:rPr lang="fr-CA" sz="6000" b="1" dirty="0" smtClean="0">
                <a:solidFill>
                  <a:schemeClr val="bg1"/>
                </a:solidFill>
              </a:rPr>
              <a:t>! </a:t>
            </a:r>
            <a:r>
              <a:rPr lang="fr-CA" sz="6000" b="1" dirty="0" err="1" smtClean="0">
                <a:solidFill>
                  <a:schemeClr val="bg1"/>
                </a:solidFill>
              </a:rPr>
              <a:t>Try</a:t>
            </a:r>
            <a:r>
              <a:rPr lang="fr-CA" sz="6000" b="1" dirty="0" smtClean="0">
                <a:solidFill>
                  <a:schemeClr val="bg1"/>
                </a:solidFill>
              </a:rPr>
              <a:t> </a:t>
            </a:r>
            <a:r>
              <a:rPr lang="fr-CA" sz="6000" b="1" dirty="0" err="1" smtClean="0">
                <a:solidFill>
                  <a:schemeClr val="bg1"/>
                </a:solidFill>
              </a:rPr>
              <a:t>Again</a:t>
            </a:r>
            <a:r>
              <a:rPr lang="fr-CA" sz="6000" b="1" dirty="0" smtClean="0">
                <a:solidFill>
                  <a:schemeClr val="bg1"/>
                </a:solidFill>
              </a:rPr>
              <a:t>!</a:t>
            </a:r>
            <a:endParaRPr lang="fr-CA" sz="6000" b="1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6744963" y="6111927"/>
            <a:ext cx="2376264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err="1" smtClean="0">
                <a:solidFill>
                  <a:schemeClr val="bg1"/>
                </a:solidFill>
              </a:rPr>
              <a:t>Try</a:t>
            </a:r>
            <a:r>
              <a:rPr lang="fr-CA" sz="4000" b="1" dirty="0" smtClean="0">
                <a:solidFill>
                  <a:schemeClr val="bg1"/>
                </a:solidFill>
              </a:rPr>
              <a:t> </a:t>
            </a:r>
            <a:r>
              <a:rPr lang="fr-CA" sz="4000" b="1" dirty="0" err="1" smtClean="0">
                <a:solidFill>
                  <a:schemeClr val="bg1"/>
                </a:solidFill>
              </a:rPr>
              <a:t>Again</a:t>
            </a:r>
            <a:endParaRPr lang="fr-C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6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mo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1086"/>
            <a:ext cx="9144000" cy="587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-38062" y="18863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b="1" dirty="0" smtClean="0">
                <a:solidFill>
                  <a:schemeClr val="bg1"/>
                </a:solidFill>
              </a:rPr>
              <a:t>Question #6: </a:t>
            </a:r>
            <a:r>
              <a:rPr lang="fr-CA" sz="3600" b="1" dirty="0" err="1" smtClean="0">
                <a:solidFill>
                  <a:schemeClr val="bg1"/>
                </a:solidFill>
              </a:rPr>
              <a:t>Where</a:t>
            </a:r>
            <a:r>
              <a:rPr lang="fr-CA" sz="3600" b="1" dirty="0" smtClean="0">
                <a:solidFill>
                  <a:schemeClr val="bg1"/>
                </a:solidFill>
              </a:rPr>
              <a:t> </a:t>
            </a:r>
            <a:r>
              <a:rPr lang="fr-CA" sz="3600" b="1" dirty="0" err="1" smtClean="0">
                <a:solidFill>
                  <a:schemeClr val="bg1"/>
                </a:solidFill>
              </a:rPr>
              <a:t>is</a:t>
            </a:r>
            <a:r>
              <a:rPr lang="fr-CA" sz="3600" b="1" dirty="0" smtClean="0">
                <a:solidFill>
                  <a:schemeClr val="bg1"/>
                </a:solidFill>
              </a:rPr>
              <a:t> the </a:t>
            </a:r>
            <a:r>
              <a:rPr lang="fr-CA" sz="3600" b="1" dirty="0" err="1" smtClean="0">
                <a:solidFill>
                  <a:schemeClr val="bg1"/>
                </a:solidFill>
              </a:rPr>
              <a:t>manta</a:t>
            </a:r>
            <a:r>
              <a:rPr lang="fr-CA" sz="3600" b="1" dirty="0" smtClean="0">
                <a:solidFill>
                  <a:schemeClr val="bg1"/>
                </a:solidFill>
              </a:rPr>
              <a:t> ray?</a:t>
            </a:r>
            <a:endParaRPr lang="fr-CA" sz="3600" b="1" dirty="0">
              <a:solidFill>
                <a:schemeClr val="bg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7955868" y="-171400"/>
            <a:ext cx="2376264" cy="23762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>
            <a:hlinkClick r:id="rId3" action="ppaction://hlinksldjump"/>
          </p:cNvPr>
          <p:cNvSpPr/>
          <p:nvPr/>
        </p:nvSpPr>
        <p:spPr>
          <a:xfrm>
            <a:off x="13389" y="2060848"/>
            <a:ext cx="2614395" cy="237626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>
            <a:hlinkClick r:id="rId3" action="ppaction://hlinksldjump"/>
          </p:cNvPr>
          <p:cNvSpPr/>
          <p:nvPr/>
        </p:nvSpPr>
        <p:spPr>
          <a:xfrm>
            <a:off x="3131841" y="3573016"/>
            <a:ext cx="2448272" cy="1872208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>
            <a:hlinkClick r:id="rId3" action="ppaction://hlinksldjump"/>
          </p:cNvPr>
          <p:cNvSpPr/>
          <p:nvPr/>
        </p:nvSpPr>
        <p:spPr>
          <a:xfrm>
            <a:off x="4211960" y="1698712"/>
            <a:ext cx="1883261" cy="7941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>
            <a:hlinkClick r:id="rId4" action="ppaction://hlinksldjump"/>
          </p:cNvPr>
          <p:cNvSpPr/>
          <p:nvPr/>
        </p:nvSpPr>
        <p:spPr>
          <a:xfrm>
            <a:off x="3851920" y="2816932"/>
            <a:ext cx="1872208" cy="7560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>
            <a:hlinkClick r:id="rId3" action="ppaction://hlinksldjump"/>
          </p:cNvPr>
          <p:cNvSpPr/>
          <p:nvPr/>
        </p:nvSpPr>
        <p:spPr>
          <a:xfrm>
            <a:off x="7596336" y="5229200"/>
            <a:ext cx="1601930" cy="16561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>
            <a:hlinkClick r:id="rId3" action="ppaction://hlinksldjump"/>
          </p:cNvPr>
          <p:cNvSpPr/>
          <p:nvPr/>
        </p:nvSpPr>
        <p:spPr>
          <a:xfrm>
            <a:off x="3953071" y="5445224"/>
            <a:ext cx="805811" cy="504056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>
            <a:hlinkClick r:id="rId3" action="ppaction://hlinksldjump"/>
          </p:cNvPr>
          <p:cNvSpPr/>
          <p:nvPr/>
        </p:nvSpPr>
        <p:spPr>
          <a:xfrm>
            <a:off x="1187624" y="1340768"/>
            <a:ext cx="864096" cy="715888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530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59832" y="1268760"/>
            <a:ext cx="5616624" cy="1614041"/>
          </a:xfrm>
        </p:spPr>
        <p:txBody>
          <a:bodyPr>
            <a:normAutofit/>
          </a:bodyPr>
          <a:lstStyle/>
          <a:p>
            <a:r>
              <a:rPr lang="fr-CA" sz="6000" b="1" dirty="0" err="1" smtClean="0">
                <a:solidFill>
                  <a:schemeClr val="bg1"/>
                </a:solidFill>
              </a:rPr>
              <a:t>Well</a:t>
            </a:r>
            <a:r>
              <a:rPr lang="fr-CA" sz="6000" b="1" dirty="0" smtClean="0">
                <a:solidFill>
                  <a:schemeClr val="bg1"/>
                </a:solidFill>
              </a:rPr>
              <a:t> </a:t>
            </a:r>
            <a:r>
              <a:rPr lang="fr-CA" sz="6000" b="1" dirty="0" err="1" smtClean="0">
                <a:solidFill>
                  <a:schemeClr val="bg1"/>
                </a:solidFill>
              </a:rPr>
              <a:t>Done</a:t>
            </a:r>
            <a:r>
              <a:rPr lang="fr-CA" sz="6000" b="1" dirty="0" smtClean="0">
                <a:solidFill>
                  <a:schemeClr val="bg1"/>
                </a:solidFill>
              </a:rPr>
              <a:t>!</a:t>
            </a:r>
            <a:endParaRPr lang="fr-CA" sz="6000" b="1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6744963" y="6111927"/>
            <a:ext cx="2376264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smtClean="0">
                <a:solidFill>
                  <a:schemeClr val="bg1"/>
                </a:solidFill>
              </a:rPr>
              <a:t>Continue</a:t>
            </a:r>
            <a:endParaRPr lang="fr-C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6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g.pleax.com/05/1249565686_NEMO2003-Wallpaper-1600X1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71600" y="0"/>
            <a:ext cx="7772400" cy="1470025"/>
          </a:xfrm>
        </p:spPr>
        <p:txBody>
          <a:bodyPr>
            <a:normAutofit/>
          </a:bodyPr>
          <a:lstStyle/>
          <a:p>
            <a:r>
              <a:rPr lang="fr-CA" sz="6000" dirty="0" smtClean="0">
                <a:solidFill>
                  <a:schemeClr val="bg1"/>
                </a:solidFill>
              </a:rPr>
              <a:t>Under the </a:t>
            </a:r>
            <a:r>
              <a:rPr lang="fr-CA" sz="6000" dirty="0" err="1" smtClean="0">
                <a:solidFill>
                  <a:schemeClr val="bg1"/>
                </a:solidFill>
              </a:rPr>
              <a:t>Sea</a:t>
            </a:r>
            <a:endParaRPr lang="fr-CA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2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423638" y="116631"/>
            <a:ext cx="5616624" cy="161404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6000" b="1" dirty="0" err="1" smtClean="0">
                <a:solidFill>
                  <a:schemeClr val="bg1"/>
                </a:solidFill>
              </a:rPr>
              <a:t>Oops</a:t>
            </a:r>
            <a:r>
              <a:rPr lang="fr-CA" sz="6000" b="1" dirty="0" smtClean="0">
                <a:solidFill>
                  <a:schemeClr val="bg1"/>
                </a:solidFill>
              </a:rPr>
              <a:t>! </a:t>
            </a:r>
            <a:r>
              <a:rPr lang="fr-CA" sz="6000" b="1" dirty="0" err="1" smtClean="0">
                <a:solidFill>
                  <a:schemeClr val="bg1"/>
                </a:solidFill>
              </a:rPr>
              <a:t>Try</a:t>
            </a:r>
            <a:r>
              <a:rPr lang="fr-CA" sz="6000" b="1" dirty="0" smtClean="0">
                <a:solidFill>
                  <a:schemeClr val="bg1"/>
                </a:solidFill>
              </a:rPr>
              <a:t> </a:t>
            </a:r>
            <a:r>
              <a:rPr lang="fr-CA" sz="6000" b="1" dirty="0" err="1" smtClean="0">
                <a:solidFill>
                  <a:schemeClr val="bg1"/>
                </a:solidFill>
              </a:rPr>
              <a:t>Again</a:t>
            </a:r>
            <a:r>
              <a:rPr lang="fr-CA" sz="6000" b="1" dirty="0" smtClean="0">
                <a:solidFill>
                  <a:schemeClr val="bg1"/>
                </a:solidFill>
              </a:rPr>
              <a:t>!</a:t>
            </a:r>
            <a:endParaRPr lang="fr-CA" sz="6000" b="1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6744963" y="6111927"/>
            <a:ext cx="2376264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err="1" smtClean="0">
                <a:solidFill>
                  <a:schemeClr val="bg1"/>
                </a:solidFill>
              </a:rPr>
              <a:t>Try</a:t>
            </a:r>
            <a:r>
              <a:rPr lang="fr-CA" sz="4000" b="1" dirty="0" smtClean="0">
                <a:solidFill>
                  <a:schemeClr val="bg1"/>
                </a:solidFill>
              </a:rPr>
              <a:t> </a:t>
            </a:r>
            <a:r>
              <a:rPr lang="fr-CA" sz="4000" b="1" dirty="0" err="1" smtClean="0">
                <a:solidFill>
                  <a:schemeClr val="bg1"/>
                </a:solidFill>
              </a:rPr>
              <a:t>Again</a:t>
            </a:r>
            <a:endParaRPr lang="fr-C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6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mo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1086"/>
            <a:ext cx="9144000" cy="587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-38062" y="18863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b="1" dirty="0" smtClean="0">
                <a:solidFill>
                  <a:schemeClr val="bg1"/>
                </a:solidFill>
              </a:rPr>
              <a:t>Question #7: </a:t>
            </a:r>
            <a:r>
              <a:rPr lang="fr-CA" sz="3600" b="1" dirty="0" err="1" smtClean="0">
                <a:solidFill>
                  <a:schemeClr val="bg1"/>
                </a:solidFill>
              </a:rPr>
              <a:t>Where</a:t>
            </a:r>
            <a:r>
              <a:rPr lang="fr-CA" sz="3600" b="1" dirty="0" smtClean="0">
                <a:solidFill>
                  <a:schemeClr val="bg1"/>
                </a:solidFill>
              </a:rPr>
              <a:t> </a:t>
            </a:r>
            <a:r>
              <a:rPr lang="fr-CA" sz="3600" b="1" dirty="0" err="1" smtClean="0">
                <a:solidFill>
                  <a:schemeClr val="bg1"/>
                </a:solidFill>
              </a:rPr>
              <a:t>is</a:t>
            </a:r>
            <a:r>
              <a:rPr lang="fr-CA" sz="3600" b="1" dirty="0" smtClean="0">
                <a:solidFill>
                  <a:schemeClr val="bg1"/>
                </a:solidFill>
              </a:rPr>
              <a:t> the </a:t>
            </a:r>
            <a:r>
              <a:rPr lang="fr-CA" sz="3600" b="1" dirty="0" err="1" smtClean="0">
                <a:solidFill>
                  <a:schemeClr val="bg1"/>
                </a:solidFill>
              </a:rPr>
              <a:t>pelican</a:t>
            </a:r>
            <a:r>
              <a:rPr lang="fr-CA" sz="3600" b="1" dirty="0" smtClean="0">
                <a:solidFill>
                  <a:schemeClr val="bg1"/>
                </a:solidFill>
              </a:rPr>
              <a:t>?</a:t>
            </a:r>
            <a:endParaRPr lang="fr-CA" sz="3600" b="1" dirty="0">
              <a:solidFill>
                <a:schemeClr val="bg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7955868" y="-171400"/>
            <a:ext cx="2376264" cy="23762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>
            <a:hlinkClick r:id="rId3" action="ppaction://hlinksldjump"/>
          </p:cNvPr>
          <p:cNvSpPr/>
          <p:nvPr/>
        </p:nvSpPr>
        <p:spPr>
          <a:xfrm>
            <a:off x="13389" y="2060848"/>
            <a:ext cx="2614395" cy="237626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>
            <a:hlinkClick r:id="rId3" action="ppaction://hlinksldjump"/>
          </p:cNvPr>
          <p:cNvSpPr/>
          <p:nvPr/>
        </p:nvSpPr>
        <p:spPr>
          <a:xfrm>
            <a:off x="3131841" y="3573016"/>
            <a:ext cx="2448272" cy="1872208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>
            <a:hlinkClick r:id="rId3" action="ppaction://hlinksldjump"/>
          </p:cNvPr>
          <p:cNvSpPr/>
          <p:nvPr/>
        </p:nvSpPr>
        <p:spPr>
          <a:xfrm>
            <a:off x="4211960" y="1698712"/>
            <a:ext cx="1883261" cy="7941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>
            <a:hlinkClick r:id="rId3" action="ppaction://hlinksldjump"/>
          </p:cNvPr>
          <p:cNvSpPr/>
          <p:nvPr/>
        </p:nvSpPr>
        <p:spPr>
          <a:xfrm>
            <a:off x="3851920" y="2816932"/>
            <a:ext cx="1872208" cy="7560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>
            <a:hlinkClick r:id="rId3" action="ppaction://hlinksldjump"/>
          </p:cNvPr>
          <p:cNvSpPr/>
          <p:nvPr/>
        </p:nvSpPr>
        <p:spPr>
          <a:xfrm>
            <a:off x="7596336" y="5229200"/>
            <a:ext cx="1601930" cy="16561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>
            <a:hlinkClick r:id="rId3" action="ppaction://hlinksldjump"/>
          </p:cNvPr>
          <p:cNvSpPr/>
          <p:nvPr/>
        </p:nvSpPr>
        <p:spPr>
          <a:xfrm>
            <a:off x="3953071" y="5445224"/>
            <a:ext cx="805811" cy="504056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>
            <a:hlinkClick r:id="rId4" action="ppaction://hlinksldjump"/>
          </p:cNvPr>
          <p:cNvSpPr/>
          <p:nvPr/>
        </p:nvSpPr>
        <p:spPr>
          <a:xfrm>
            <a:off x="1187624" y="1340768"/>
            <a:ext cx="864096" cy="715888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530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59832" y="1268760"/>
            <a:ext cx="5616624" cy="1614041"/>
          </a:xfrm>
        </p:spPr>
        <p:txBody>
          <a:bodyPr>
            <a:normAutofit/>
          </a:bodyPr>
          <a:lstStyle/>
          <a:p>
            <a:r>
              <a:rPr lang="fr-CA" sz="6000" b="1" dirty="0" err="1" smtClean="0">
                <a:solidFill>
                  <a:schemeClr val="bg1"/>
                </a:solidFill>
              </a:rPr>
              <a:t>Well</a:t>
            </a:r>
            <a:r>
              <a:rPr lang="fr-CA" sz="6000" b="1" dirty="0" smtClean="0">
                <a:solidFill>
                  <a:schemeClr val="bg1"/>
                </a:solidFill>
              </a:rPr>
              <a:t> </a:t>
            </a:r>
            <a:r>
              <a:rPr lang="fr-CA" sz="6000" b="1" dirty="0" err="1" smtClean="0">
                <a:solidFill>
                  <a:schemeClr val="bg1"/>
                </a:solidFill>
              </a:rPr>
              <a:t>Done</a:t>
            </a:r>
            <a:r>
              <a:rPr lang="fr-CA" sz="6000" b="1" dirty="0" smtClean="0">
                <a:solidFill>
                  <a:schemeClr val="bg1"/>
                </a:solidFill>
              </a:rPr>
              <a:t>!</a:t>
            </a:r>
            <a:endParaRPr lang="fr-CA" sz="6000" b="1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6744963" y="6111927"/>
            <a:ext cx="2376264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smtClean="0">
                <a:solidFill>
                  <a:schemeClr val="bg1"/>
                </a:solidFill>
              </a:rPr>
              <a:t>Continue</a:t>
            </a:r>
            <a:endParaRPr lang="fr-C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62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423638" y="116631"/>
            <a:ext cx="5616624" cy="161404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6000" b="1" dirty="0" err="1" smtClean="0">
                <a:solidFill>
                  <a:schemeClr val="bg1"/>
                </a:solidFill>
              </a:rPr>
              <a:t>Oops</a:t>
            </a:r>
            <a:r>
              <a:rPr lang="fr-CA" sz="6000" b="1" dirty="0" smtClean="0">
                <a:solidFill>
                  <a:schemeClr val="bg1"/>
                </a:solidFill>
              </a:rPr>
              <a:t>! </a:t>
            </a:r>
            <a:r>
              <a:rPr lang="fr-CA" sz="6000" b="1" dirty="0" err="1" smtClean="0">
                <a:solidFill>
                  <a:schemeClr val="bg1"/>
                </a:solidFill>
              </a:rPr>
              <a:t>Try</a:t>
            </a:r>
            <a:r>
              <a:rPr lang="fr-CA" sz="6000" b="1" dirty="0" smtClean="0">
                <a:solidFill>
                  <a:schemeClr val="bg1"/>
                </a:solidFill>
              </a:rPr>
              <a:t> </a:t>
            </a:r>
            <a:r>
              <a:rPr lang="fr-CA" sz="6000" b="1" dirty="0" err="1" smtClean="0">
                <a:solidFill>
                  <a:schemeClr val="bg1"/>
                </a:solidFill>
              </a:rPr>
              <a:t>Again</a:t>
            </a:r>
            <a:r>
              <a:rPr lang="fr-CA" sz="6000" b="1" dirty="0" smtClean="0">
                <a:solidFill>
                  <a:schemeClr val="bg1"/>
                </a:solidFill>
              </a:rPr>
              <a:t>!</a:t>
            </a:r>
            <a:endParaRPr lang="fr-CA" sz="6000" b="1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6744963" y="6111927"/>
            <a:ext cx="2376264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err="1" smtClean="0">
                <a:solidFill>
                  <a:schemeClr val="bg1"/>
                </a:solidFill>
              </a:rPr>
              <a:t>Try</a:t>
            </a:r>
            <a:r>
              <a:rPr lang="fr-CA" sz="4000" b="1" dirty="0" smtClean="0">
                <a:solidFill>
                  <a:schemeClr val="bg1"/>
                </a:solidFill>
              </a:rPr>
              <a:t> </a:t>
            </a:r>
            <a:r>
              <a:rPr lang="fr-CA" sz="4000" b="1" dirty="0" err="1" smtClean="0">
                <a:solidFill>
                  <a:schemeClr val="bg1"/>
                </a:solidFill>
              </a:rPr>
              <a:t>Again</a:t>
            </a:r>
            <a:endParaRPr lang="fr-C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69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179512" y="764704"/>
            <a:ext cx="3888432" cy="1368151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6000" b="1" dirty="0" smtClean="0">
                <a:solidFill>
                  <a:schemeClr val="bg1"/>
                </a:solidFill>
              </a:rPr>
              <a:t>Good Job!</a:t>
            </a:r>
            <a:endParaRPr lang="fr-CA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82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mo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1086"/>
            <a:ext cx="9144000" cy="587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0" y="1886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b="1" dirty="0" smtClean="0">
                <a:solidFill>
                  <a:schemeClr val="bg1"/>
                </a:solidFill>
              </a:rPr>
              <a:t>Question #1: </a:t>
            </a:r>
            <a:r>
              <a:rPr lang="fr-CA" sz="3600" b="1" dirty="0" err="1" smtClean="0">
                <a:solidFill>
                  <a:schemeClr val="bg1"/>
                </a:solidFill>
              </a:rPr>
              <a:t>Where</a:t>
            </a:r>
            <a:r>
              <a:rPr lang="fr-CA" sz="3600" b="1" dirty="0" smtClean="0">
                <a:solidFill>
                  <a:schemeClr val="bg1"/>
                </a:solidFill>
              </a:rPr>
              <a:t> are the </a:t>
            </a:r>
            <a:r>
              <a:rPr lang="fr-CA" sz="3600" b="1" dirty="0" err="1" smtClean="0">
                <a:solidFill>
                  <a:schemeClr val="bg1"/>
                </a:solidFill>
              </a:rPr>
              <a:t>turtles</a:t>
            </a:r>
            <a:r>
              <a:rPr lang="fr-CA" sz="3600" b="1" dirty="0" smtClean="0">
                <a:solidFill>
                  <a:schemeClr val="bg1"/>
                </a:solidFill>
              </a:rPr>
              <a:t>?</a:t>
            </a:r>
            <a:endParaRPr lang="fr-CA" sz="3600" b="1" dirty="0">
              <a:solidFill>
                <a:schemeClr val="bg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7955868" y="-171400"/>
            <a:ext cx="2376264" cy="23762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>
            <a:hlinkClick r:id="rId3" action="ppaction://hlinksldjump"/>
          </p:cNvPr>
          <p:cNvSpPr/>
          <p:nvPr/>
        </p:nvSpPr>
        <p:spPr>
          <a:xfrm>
            <a:off x="13389" y="2060848"/>
            <a:ext cx="2614395" cy="237626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>
            <a:hlinkClick r:id="rId4" action="ppaction://hlinksldjump"/>
          </p:cNvPr>
          <p:cNvSpPr/>
          <p:nvPr/>
        </p:nvSpPr>
        <p:spPr>
          <a:xfrm>
            <a:off x="3131841" y="3573016"/>
            <a:ext cx="2448272" cy="1872208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>
            <a:hlinkClick r:id="rId4" action="ppaction://hlinksldjump"/>
          </p:cNvPr>
          <p:cNvSpPr/>
          <p:nvPr/>
        </p:nvSpPr>
        <p:spPr>
          <a:xfrm>
            <a:off x="4211960" y="1698712"/>
            <a:ext cx="1883261" cy="7941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>
            <a:hlinkClick r:id="rId4" action="ppaction://hlinksldjump"/>
          </p:cNvPr>
          <p:cNvSpPr/>
          <p:nvPr/>
        </p:nvSpPr>
        <p:spPr>
          <a:xfrm>
            <a:off x="3851920" y="2816932"/>
            <a:ext cx="1872208" cy="7560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>
            <a:hlinkClick r:id="rId4" action="ppaction://hlinksldjump"/>
          </p:cNvPr>
          <p:cNvSpPr/>
          <p:nvPr/>
        </p:nvSpPr>
        <p:spPr>
          <a:xfrm>
            <a:off x="7596336" y="5229200"/>
            <a:ext cx="1601930" cy="16561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>
            <a:hlinkClick r:id="rId4" action="ppaction://hlinksldjump"/>
          </p:cNvPr>
          <p:cNvSpPr/>
          <p:nvPr/>
        </p:nvSpPr>
        <p:spPr>
          <a:xfrm>
            <a:off x="3953071" y="5445224"/>
            <a:ext cx="805811" cy="504056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>
            <a:hlinkClick r:id="rId4" action="ppaction://hlinksldjump"/>
          </p:cNvPr>
          <p:cNvSpPr/>
          <p:nvPr/>
        </p:nvSpPr>
        <p:spPr>
          <a:xfrm>
            <a:off x="1187624" y="1340768"/>
            <a:ext cx="864096" cy="715888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3779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59832" y="1268760"/>
            <a:ext cx="5616624" cy="1614041"/>
          </a:xfrm>
        </p:spPr>
        <p:txBody>
          <a:bodyPr>
            <a:normAutofit/>
          </a:bodyPr>
          <a:lstStyle/>
          <a:p>
            <a:r>
              <a:rPr lang="fr-CA" sz="6000" b="1" dirty="0" err="1" smtClean="0">
                <a:solidFill>
                  <a:schemeClr val="bg1"/>
                </a:solidFill>
              </a:rPr>
              <a:t>Well</a:t>
            </a:r>
            <a:r>
              <a:rPr lang="fr-CA" sz="6000" b="1" dirty="0" smtClean="0">
                <a:solidFill>
                  <a:schemeClr val="bg1"/>
                </a:solidFill>
              </a:rPr>
              <a:t> </a:t>
            </a:r>
            <a:r>
              <a:rPr lang="fr-CA" sz="6000" b="1" dirty="0" err="1" smtClean="0">
                <a:solidFill>
                  <a:schemeClr val="bg1"/>
                </a:solidFill>
              </a:rPr>
              <a:t>Done</a:t>
            </a:r>
            <a:r>
              <a:rPr lang="fr-CA" sz="6000" b="1" dirty="0" smtClean="0">
                <a:solidFill>
                  <a:schemeClr val="bg1"/>
                </a:solidFill>
              </a:rPr>
              <a:t>!</a:t>
            </a:r>
            <a:endParaRPr lang="fr-CA" sz="6000" b="1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6744963" y="6111927"/>
            <a:ext cx="2376264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smtClean="0">
                <a:solidFill>
                  <a:schemeClr val="bg1"/>
                </a:solidFill>
              </a:rPr>
              <a:t>Continue</a:t>
            </a:r>
            <a:endParaRPr lang="fr-C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0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423638" y="116631"/>
            <a:ext cx="5616624" cy="161404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6000" b="1" dirty="0" err="1" smtClean="0">
                <a:solidFill>
                  <a:schemeClr val="bg1"/>
                </a:solidFill>
              </a:rPr>
              <a:t>Oops</a:t>
            </a:r>
            <a:r>
              <a:rPr lang="fr-CA" sz="6000" b="1" dirty="0" smtClean="0">
                <a:solidFill>
                  <a:schemeClr val="bg1"/>
                </a:solidFill>
              </a:rPr>
              <a:t>! </a:t>
            </a:r>
            <a:r>
              <a:rPr lang="fr-CA" sz="6000" b="1" dirty="0" err="1" smtClean="0">
                <a:solidFill>
                  <a:schemeClr val="bg1"/>
                </a:solidFill>
              </a:rPr>
              <a:t>Try</a:t>
            </a:r>
            <a:r>
              <a:rPr lang="fr-CA" sz="6000" b="1" dirty="0" smtClean="0">
                <a:solidFill>
                  <a:schemeClr val="bg1"/>
                </a:solidFill>
              </a:rPr>
              <a:t> </a:t>
            </a:r>
            <a:r>
              <a:rPr lang="fr-CA" sz="6000" b="1" dirty="0" err="1" smtClean="0">
                <a:solidFill>
                  <a:schemeClr val="bg1"/>
                </a:solidFill>
              </a:rPr>
              <a:t>Again</a:t>
            </a:r>
            <a:r>
              <a:rPr lang="fr-CA" sz="6000" b="1" dirty="0" smtClean="0">
                <a:solidFill>
                  <a:schemeClr val="bg1"/>
                </a:solidFill>
              </a:rPr>
              <a:t>!</a:t>
            </a:r>
            <a:endParaRPr lang="fr-CA" sz="6000" b="1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6744963" y="6111927"/>
            <a:ext cx="2376264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err="1" smtClean="0">
                <a:solidFill>
                  <a:schemeClr val="bg1"/>
                </a:solidFill>
              </a:rPr>
              <a:t>Try</a:t>
            </a:r>
            <a:r>
              <a:rPr lang="fr-CA" sz="4000" b="1" dirty="0" smtClean="0">
                <a:solidFill>
                  <a:schemeClr val="bg1"/>
                </a:solidFill>
              </a:rPr>
              <a:t> </a:t>
            </a:r>
            <a:r>
              <a:rPr lang="fr-CA" sz="4000" b="1" dirty="0" err="1" smtClean="0">
                <a:solidFill>
                  <a:schemeClr val="bg1"/>
                </a:solidFill>
              </a:rPr>
              <a:t>Again</a:t>
            </a:r>
            <a:endParaRPr lang="fr-C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91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mo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1086"/>
            <a:ext cx="9144000" cy="587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-38062" y="18863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b="1" dirty="0" smtClean="0">
                <a:solidFill>
                  <a:schemeClr val="bg1"/>
                </a:solidFill>
              </a:rPr>
              <a:t>Question #2: </a:t>
            </a:r>
            <a:r>
              <a:rPr lang="fr-CA" sz="3600" b="1" dirty="0" err="1" smtClean="0">
                <a:solidFill>
                  <a:schemeClr val="bg1"/>
                </a:solidFill>
              </a:rPr>
              <a:t>Where</a:t>
            </a:r>
            <a:r>
              <a:rPr lang="fr-CA" sz="3600" b="1" dirty="0" smtClean="0">
                <a:solidFill>
                  <a:schemeClr val="bg1"/>
                </a:solidFill>
              </a:rPr>
              <a:t> are the </a:t>
            </a:r>
            <a:r>
              <a:rPr lang="fr-CA" sz="3600" b="1" dirty="0" err="1" smtClean="0">
                <a:solidFill>
                  <a:schemeClr val="bg1"/>
                </a:solidFill>
              </a:rPr>
              <a:t>dolphins</a:t>
            </a:r>
            <a:r>
              <a:rPr lang="fr-CA" sz="3600" b="1" dirty="0" smtClean="0">
                <a:solidFill>
                  <a:schemeClr val="bg1"/>
                </a:solidFill>
              </a:rPr>
              <a:t>?</a:t>
            </a:r>
            <a:endParaRPr lang="fr-CA" sz="3600" b="1" dirty="0">
              <a:solidFill>
                <a:schemeClr val="bg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7955868" y="-171400"/>
            <a:ext cx="2376264" cy="23762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>
            <a:hlinkClick r:id="rId3" action="ppaction://hlinksldjump"/>
          </p:cNvPr>
          <p:cNvSpPr/>
          <p:nvPr/>
        </p:nvSpPr>
        <p:spPr>
          <a:xfrm>
            <a:off x="13389" y="2060848"/>
            <a:ext cx="2614395" cy="237626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>
            <a:hlinkClick r:id="rId3" action="ppaction://hlinksldjump"/>
          </p:cNvPr>
          <p:cNvSpPr/>
          <p:nvPr/>
        </p:nvSpPr>
        <p:spPr>
          <a:xfrm>
            <a:off x="3131841" y="3573016"/>
            <a:ext cx="2448272" cy="1872208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>
            <a:hlinkClick r:id="rId4" action="ppaction://hlinksldjump"/>
          </p:cNvPr>
          <p:cNvSpPr/>
          <p:nvPr/>
        </p:nvSpPr>
        <p:spPr>
          <a:xfrm>
            <a:off x="4211960" y="1698712"/>
            <a:ext cx="1883261" cy="7941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>
            <a:hlinkClick r:id="rId3" action="ppaction://hlinksldjump"/>
          </p:cNvPr>
          <p:cNvSpPr/>
          <p:nvPr/>
        </p:nvSpPr>
        <p:spPr>
          <a:xfrm>
            <a:off x="3851920" y="2816932"/>
            <a:ext cx="1872208" cy="7560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>
            <a:hlinkClick r:id="rId3" action="ppaction://hlinksldjump"/>
          </p:cNvPr>
          <p:cNvSpPr/>
          <p:nvPr/>
        </p:nvSpPr>
        <p:spPr>
          <a:xfrm>
            <a:off x="7596336" y="5229200"/>
            <a:ext cx="1601930" cy="16561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>
            <a:hlinkClick r:id="rId3" action="ppaction://hlinksldjump"/>
          </p:cNvPr>
          <p:cNvSpPr/>
          <p:nvPr/>
        </p:nvSpPr>
        <p:spPr>
          <a:xfrm>
            <a:off x="3953071" y="5445224"/>
            <a:ext cx="805811" cy="504056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>
            <a:hlinkClick r:id="rId3" action="ppaction://hlinksldjump"/>
          </p:cNvPr>
          <p:cNvSpPr/>
          <p:nvPr/>
        </p:nvSpPr>
        <p:spPr>
          <a:xfrm>
            <a:off x="1187624" y="1340768"/>
            <a:ext cx="864096" cy="715888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4892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059832" y="1268760"/>
            <a:ext cx="5616624" cy="1614041"/>
          </a:xfrm>
        </p:spPr>
        <p:txBody>
          <a:bodyPr>
            <a:normAutofit/>
          </a:bodyPr>
          <a:lstStyle/>
          <a:p>
            <a:r>
              <a:rPr lang="fr-CA" sz="6000" b="1" dirty="0" err="1" smtClean="0">
                <a:solidFill>
                  <a:schemeClr val="bg1"/>
                </a:solidFill>
              </a:rPr>
              <a:t>Well</a:t>
            </a:r>
            <a:r>
              <a:rPr lang="fr-CA" sz="6000" b="1" dirty="0" smtClean="0">
                <a:solidFill>
                  <a:schemeClr val="bg1"/>
                </a:solidFill>
              </a:rPr>
              <a:t> </a:t>
            </a:r>
            <a:r>
              <a:rPr lang="fr-CA" sz="6000" b="1" dirty="0" err="1" smtClean="0">
                <a:solidFill>
                  <a:schemeClr val="bg1"/>
                </a:solidFill>
              </a:rPr>
              <a:t>Done</a:t>
            </a:r>
            <a:r>
              <a:rPr lang="fr-CA" sz="6000" b="1" dirty="0" smtClean="0">
                <a:solidFill>
                  <a:schemeClr val="bg1"/>
                </a:solidFill>
              </a:rPr>
              <a:t>!</a:t>
            </a:r>
            <a:endParaRPr lang="fr-CA" sz="6000" b="1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6744963" y="6111927"/>
            <a:ext cx="2376264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smtClean="0">
                <a:solidFill>
                  <a:schemeClr val="bg1"/>
                </a:solidFill>
              </a:rPr>
              <a:t>Continue</a:t>
            </a:r>
            <a:endParaRPr lang="fr-C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72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3423638" y="116631"/>
            <a:ext cx="5616624" cy="1614041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6000" b="1" dirty="0" err="1" smtClean="0">
                <a:solidFill>
                  <a:schemeClr val="bg1"/>
                </a:solidFill>
              </a:rPr>
              <a:t>Oops</a:t>
            </a:r>
            <a:r>
              <a:rPr lang="fr-CA" sz="6000" b="1" dirty="0" smtClean="0">
                <a:solidFill>
                  <a:schemeClr val="bg1"/>
                </a:solidFill>
              </a:rPr>
              <a:t>! </a:t>
            </a:r>
            <a:r>
              <a:rPr lang="fr-CA" sz="6000" b="1" dirty="0" err="1" smtClean="0">
                <a:solidFill>
                  <a:schemeClr val="bg1"/>
                </a:solidFill>
              </a:rPr>
              <a:t>Try</a:t>
            </a:r>
            <a:r>
              <a:rPr lang="fr-CA" sz="6000" b="1" dirty="0" smtClean="0">
                <a:solidFill>
                  <a:schemeClr val="bg1"/>
                </a:solidFill>
              </a:rPr>
              <a:t> </a:t>
            </a:r>
            <a:r>
              <a:rPr lang="fr-CA" sz="6000" b="1" dirty="0" err="1" smtClean="0">
                <a:solidFill>
                  <a:schemeClr val="bg1"/>
                </a:solidFill>
              </a:rPr>
              <a:t>Again</a:t>
            </a:r>
            <a:r>
              <a:rPr lang="fr-CA" sz="6000" b="1" dirty="0" smtClean="0">
                <a:solidFill>
                  <a:schemeClr val="bg1"/>
                </a:solidFill>
              </a:rPr>
              <a:t>!</a:t>
            </a:r>
            <a:endParaRPr lang="fr-CA" sz="6000" b="1" dirty="0">
              <a:solidFill>
                <a:schemeClr val="bg1"/>
              </a:solidFill>
            </a:endParaRPr>
          </a:p>
        </p:txBody>
      </p:sp>
      <p:sp>
        <p:nvSpPr>
          <p:cNvPr id="3" name="ZoneTexte 2">
            <a:hlinkClick r:id="rId2" action="ppaction://hlinksldjump"/>
          </p:cNvPr>
          <p:cNvSpPr txBox="1"/>
          <p:nvPr/>
        </p:nvSpPr>
        <p:spPr>
          <a:xfrm>
            <a:off x="6744963" y="6111927"/>
            <a:ext cx="2376264" cy="707886"/>
          </a:xfrm>
          <a:prstGeom prst="rect">
            <a:avLst/>
          </a:prstGeom>
          <a:solidFill>
            <a:srgbClr val="00B0F0"/>
          </a:solidFill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CA" sz="4000" b="1" dirty="0" err="1" smtClean="0">
                <a:solidFill>
                  <a:schemeClr val="bg1"/>
                </a:solidFill>
              </a:rPr>
              <a:t>Try</a:t>
            </a:r>
            <a:r>
              <a:rPr lang="fr-CA" sz="4000" b="1" dirty="0" smtClean="0">
                <a:solidFill>
                  <a:schemeClr val="bg1"/>
                </a:solidFill>
              </a:rPr>
              <a:t> </a:t>
            </a:r>
            <a:r>
              <a:rPr lang="fr-CA" sz="4000" b="1" dirty="0" err="1" smtClean="0">
                <a:solidFill>
                  <a:schemeClr val="bg1"/>
                </a:solidFill>
              </a:rPr>
              <a:t>Again</a:t>
            </a:r>
            <a:endParaRPr lang="fr-CA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62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emo0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1086"/>
            <a:ext cx="9144000" cy="5878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-38062" y="188639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3600" b="1" dirty="0" smtClean="0">
                <a:solidFill>
                  <a:schemeClr val="bg1"/>
                </a:solidFill>
              </a:rPr>
              <a:t>Question #3: </a:t>
            </a:r>
            <a:r>
              <a:rPr lang="fr-CA" sz="3600" b="1" dirty="0" err="1" smtClean="0">
                <a:solidFill>
                  <a:schemeClr val="bg1"/>
                </a:solidFill>
              </a:rPr>
              <a:t>Where</a:t>
            </a:r>
            <a:r>
              <a:rPr lang="fr-CA" sz="3600" b="1" dirty="0" smtClean="0">
                <a:solidFill>
                  <a:schemeClr val="bg1"/>
                </a:solidFill>
              </a:rPr>
              <a:t> are the </a:t>
            </a:r>
            <a:r>
              <a:rPr lang="fr-CA" sz="3600" b="1" dirty="0" err="1" smtClean="0">
                <a:solidFill>
                  <a:schemeClr val="bg1"/>
                </a:solidFill>
              </a:rPr>
              <a:t>fishes</a:t>
            </a:r>
            <a:r>
              <a:rPr lang="fr-CA" sz="3600" b="1" dirty="0" smtClean="0">
                <a:solidFill>
                  <a:schemeClr val="bg1"/>
                </a:solidFill>
              </a:rPr>
              <a:t>?</a:t>
            </a:r>
            <a:endParaRPr lang="fr-CA" sz="3600" b="1" dirty="0">
              <a:solidFill>
                <a:schemeClr val="bg1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7955868" y="-171400"/>
            <a:ext cx="2376264" cy="2376264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>
            <a:hlinkClick r:id="rId3" action="ppaction://hlinksldjump"/>
          </p:cNvPr>
          <p:cNvSpPr/>
          <p:nvPr/>
        </p:nvSpPr>
        <p:spPr>
          <a:xfrm>
            <a:off x="13389" y="2060848"/>
            <a:ext cx="2614395" cy="237626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>
            <a:hlinkClick r:id="rId3" action="ppaction://hlinksldjump"/>
          </p:cNvPr>
          <p:cNvSpPr/>
          <p:nvPr/>
        </p:nvSpPr>
        <p:spPr>
          <a:xfrm>
            <a:off x="3131841" y="3573016"/>
            <a:ext cx="2448272" cy="1872208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Ellipse 8">
            <a:hlinkClick r:id="rId3" action="ppaction://hlinksldjump"/>
          </p:cNvPr>
          <p:cNvSpPr/>
          <p:nvPr/>
        </p:nvSpPr>
        <p:spPr>
          <a:xfrm>
            <a:off x="4211960" y="1698712"/>
            <a:ext cx="1883261" cy="7941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Ellipse 9">
            <a:hlinkClick r:id="rId3" action="ppaction://hlinksldjump"/>
          </p:cNvPr>
          <p:cNvSpPr/>
          <p:nvPr/>
        </p:nvSpPr>
        <p:spPr>
          <a:xfrm>
            <a:off x="3851920" y="2816932"/>
            <a:ext cx="1872208" cy="7560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Ellipse 10">
            <a:hlinkClick r:id="rId3" action="ppaction://hlinksldjump"/>
          </p:cNvPr>
          <p:cNvSpPr/>
          <p:nvPr/>
        </p:nvSpPr>
        <p:spPr>
          <a:xfrm>
            <a:off x="7596336" y="5229200"/>
            <a:ext cx="1601930" cy="1656184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2" name="Ellipse 11">
            <a:hlinkClick r:id="rId4" action="ppaction://hlinksldjump"/>
          </p:cNvPr>
          <p:cNvSpPr/>
          <p:nvPr/>
        </p:nvSpPr>
        <p:spPr>
          <a:xfrm>
            <a:off x="3953071" y="5445224"/>
            <a:ext cx="805811" cy="504056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Ellipse 12">
            <a:hlinkClick r:id="rId3" action="ppaction://hlinksldjump"/>
          </p:cNvPr>
          <p:cNvSpPr/>
          <p:nvPr/>
        </p:nvSpPr>
        <p:spPr>
          <a:xfrm>
            <a:off x="1187624" y="1340768"/>
            <a:ext cx="864096" cy="715888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5530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231</Words>
  <Application>Microsoft Office PowerPoint</Application>
  <PresentationFormat>Affichage à l'écran (4:3)</PresentationFormat>
  <Paragraphs>50</Paragraphs>
  <Slides>24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Thème Office</vt:lpstr>
      <vt:lpstr>PowerPoint Game – Project #1</vt:lpstr>
      <vt:lpstr>Under the Sea</vt:lpstr>
      <vt:lpstr>Présentation PowerPoint</vt:lpstr>
      <vt:lpstr>Well Done!</vt:lpstr>
      <vt:lpstr>Présentation PowerPoint</vt:lpstr>
      <vt:lpstr>Présentation PowerPoint</vt:lpstr>
      <vt:lpstr>Well Done!</vt:lpstr>
      <vt:lpstr>Présentation PowerPoint</vt:lpstr>
      <vt:lpstr>Présentation PowerPoint</vt:lpstr>
      <vt:lpstr>Well Done!</vt:lpstr>
      <vt:lpstr>Présentation PowerPoint</vt:lpstr>
      <vt:lpstr>Présentation PowerPoint</vt:lpstr>
      <vt:lpstr>Well Done!</vt:lpstr>
      <vt:lpstr>Présentation PowerPoint</vt:lpstr>
      <vt:lpstr>Présentation PowerPoint</vt:lpstr>
      <vt:lpstr>Well Done!</vt:lpstr>
      <vt:lpstr>Présentation PowerPoint</vt:lpstr>
      <vt:lpstr>Présentation PowerPoint</vt:lpstr>
      <vt:lpstr>Well Done!</vt:lpstr>
      <vt:lpstr>Présentation PowerPoint</vt:lpstr>
      <vt:lpstr>Présentation PowerPoint</vt:lpstr>
      <vt:lpstr>Well Done!</vt:lpstr>
      <vt:lpstr>Présentation PowerPoint</vt:lpstr>
      <vt:lpstr>Présentation PowerPoint</vt:lpstr>
    </vt:vector>
  </TitlesOfParts>
  <Company>UQTR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UQTR</dc:creator>
  <cp:lastModifiedBy>Joany</cp:lastModifiedBy>
  <cp:revision>15</cp:revision>
  <dcterms:created xsi:type="dcterms:W3CDTF">2011-09-20T00:02:52Z</dcterms:created>
  <dcterms:modified xsi:type="dcterms:W3CDTF">2011-11-15T20:36:26Z</dcterms:modified>
</cp:coreProperties>
</file>